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C8"/>
    <a:srgbClr val="39B04B"/>
    <a:srgbClr val="ED7023"/>
    <a:srgbClr val="7C94DC"/>
    <a:srgbClr val="A45A2A"/>
    <a:srgbClr val="0F4777"/>
    <a:srgbClr val="0083BB"/>
    <a:srgbClr val="99C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8"/>
    <p:restoredTop sz="97100"/>
  </p:normalViewPr>
  <p:slideViewPr>
    <p:cSldViewPr snapToGrid="0" snapToObjects="1">
      <p:cViewPr varScale="1">
        <p:scale>
          <a:sx n="112" d="100"/>
          <a:sy n="112" d="100"/>
        </p:scale>
        <p:origin x="3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31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kpcareerplanning.org/prd/paths.php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998C0A-9841-F944-A3E8-837FF8CD69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487046"/>
            <a:ext cx="6858000" cy="8572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661032-7DC4-CA47-A981-E001F4C9147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3550" y="9364579"/>
            <a:ext cx="6845300" cy="304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72B117A-7E88-8140-BCF4-DE98E0F887E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6724" y="691821"/>
            <a:ext cx="419100" cy="406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1BE595-D72B-8045-AD6C-4EDD26BF8D0D}"/>
              </a:ext>
            </a:extLst>
          </p:cNvPr>
          <p:cNvSpPr txBox="1"/>
          <p:nvPr userDrawn="1"/>
        </p:nvSpPr>
        <p:spPr>
          <a:xfrm>
            <a:off x="1130967" y="664189"/>
            <a:ext cx="285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>
                <a:solidFill>
                  <a:srgbClr val="99CA3C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Career Pathway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C5BA57-4C53-7748-8E75-541B508BE00F}"/>
              </a:ext>
            </a:extLst>
          </p:cNvPr>
          <p:cNvSpPr/>
          <p:nvPr userDrawn="1"/>
        </p:nvSpPr>
        <p:spPr>
          <a:xfrm>
            <a:off x="3988416" y="716226"/>
            <a:ext cx="3083716" cy="357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08DDAD-EF0D-3D48-97E2-B7839C40A90F}"/>
              </a:ext>
            </a:extLst>
          </p:cNvPr>
          <p:cNvSpPr txBox="1"/>
          <p:nvPr userDrawn="1"/>
        </p:nvSpPr>
        <p:spPr>
          <a:xfrm>
            <a:off x="4326112" y="1621331"/>
            <a:ext cx="1529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kern="1200" dirty="0">
                <a:solidFill>
                  <a:srgbClr val="0083BB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START HERE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 positions before becoming</a:t>
            </a:r>
            <a:r>
              <a:rPr lang="en-US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35F033-5987-EF41-8DA1-D0EB94EE3CB5}"/>
              </a:ext>
            </a:extLst>
          </p:cNvPr>
          <p:cNvSpPr txBox="1"/>
          <p:nvPr userDrawn="1"/>
        </p:nvSpPr>
        <p:spPr>
          <a:xfrm>
            <a:off x="800554" y="1590552"/>
            <a:ext cx="2693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0" kern="1200" dirty="0">
                <a:solidFill>
                  <a:srgbClr val="0F47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career is a journey. </a:t>
            </a:r>
            <a:br>
              <a:rPr lang="en-US" sz="1200" b="1" i="0" kern="1200" dirty="0">
                <a:solidFill>
                  <a:srgbClr val="0F47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200" b="1" i="0" kern="1200" dirty="0">
                <a:solidFill>
                  <a:srgbClr val="0F477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See this pathway to help navigate.</a:t>
            </a:r>
          </a:p>
          <a:p>
            <a:r>
              <a:rPr lang="en-US" sz="1200" b="1" i="0" u="sng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6"/>
              </a:rPr>
              <a:t>Explore more career paths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6"/>
              </a:rPr>
              <a:t>.</a:t>
            </a:r>
            <a:endParaRPr lang="en-US" sz="1200" b="1" i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C2FCD1-4EEE-034F-BF88-ECC98D386E27}"/>
              </a:ext>
            </a:extLst>
          </p:cNvPr>
          <p:cNvSpPr txBox="1"/>
          <p:nvPr userDrawn="1"/>
        </p:nvSpPr>
        <p:spPr>
          <a:xfrm>
            <a:off x="946550" y="2729214"/>
            <a:ext cx="215347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kern="1200" dirty="0">
                <a:solidFill>
                  <a:srgbClr val="A45A2A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USE EDUCATIONAL </a:t>
            </a:r>
            <a:br>
              <a:rPr lang="en-US" sz="1400" b="1" i="0" kern="1200" dirty="0">
                <a:solidFill>
                  <a:srgbClr val="A45A2A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</a:br>
            <a:r>
              <a:rPr lang="en-US" sz="1400" b="1" i="0" kern="1200" dirty="0">
                <a:solidFill>
                  <a:srgbClr val="A45A2A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OPPORTUNITIES</a:t>
            </a:r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Build skills to advance your career: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23EA1-EC10-1541-AE6A-249292B1C28F}"/>
              </a:ext>
            </a:extLst>
          </p:cNvPr>
          <p:cNvSpPr txBox="1"/>
          <p:nvPr userDrawn="1"/>
        </p:nvSpPr>
        <p:spPr>
          <a:xfrm>
            <a:off x="4664209" y="4511644"/>
            <a:ext cx="1980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kern="1200" dirty="0">
                <a:solidFill>
                  <a:srgbClr val="7C94DC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GET EXPERIENCE 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a training program or other </a:t>
            </a:r>
            <a:b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on-the-job opportunities: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97CFC3-C801-BB4A-B263-4A56A1CC859B}"/>
              </a:ext>
            </a:extLst>
          </p:cNvPr>
          <p:cNvSpPr txBox="1"/>
          <p:nvPr userDrawn="1"/>
        </p:nvSpPr>
        <p:spPr>
          <a:xfrm>
            <a:off x="1969357" y="5486227"/>
            <a:ext cx="213391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kern="1200" dirty="0">
                <a:solidFill>
                  <a:srgbClr val="ED7023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GAIN EXPOSURE</a:t>
            </a:r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Optional ways to increase visibility</a:t>
            </a:r>
            <a:r>
              <a:rPr lang="en-US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39235D-89E9-7F44-8928-75964D7C2DB1}"/>
              </a:ext>
            </a:extLst>
          </p:cNvPr>
          <p:cNvSpPr txBox="1"/>
          <p:nvPr userDrawn="1"/>
        </p:nvSpPr>
        <p:spPr>
          <a:xfrm>
            <a:off x="946550" y="7049748"/>
            <a:ext cx="17622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kern="1200" dirty="0">
                <a:solidFill>
                  <a:srgbClr val="39B04B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KEEP GROWING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Potential next career steps: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C84C56-7DDD-5D45-B0D0-EB34C8AD7C11}"/>
              </a:ext>
            </a:extLst>
          </p:cNvPr>
          <p:cNvSpPr txBox="1"/>
          <p:nvPr userDrawn="1"/>
        </p:nvSpPr>
        <p:spPr>
          <a:xfrm>
            <a:off x="4143038" y="7049748"/>
            <a:ext cx="174939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kern="1200" dirty="0">
                <a:solidFill>
                  <a:srgbClr val="00ABC8"/>
                </a:solidFill>
                <a:effectLst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ACHIEVE GOAL </a:t>
            </a:r>
          </a:p>
          <a:p>
            <a:r>
              <a:rPr lang="en-US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Reach target job title:</a:t>
            </a:r>
          </a:p>
        </p:txBody>
      </p:sp>
    </p:spTree>
    <p:extLst>
      <p:ext uri="{BB962C8B-B14F-4D97-AF65-F5344CB8AC3E}">
        <p14:creationId xmlns:p14="http://schemas.microsoft.com/office/powerpoint/2010/main" val="251670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1716EA-3DD7-564B-8982-183DC6E54FDC}"/>
              </a:ext>
            </a:extLst>
          </p:cNvPr>
          <p:cNvSpPr txBox="1"/>
          <p:nvPr/>
        </p:nvSpPr>
        <p:spPr>
          <a:xfrm>
            <a:off x="4018750" y="745351"/>
            <a:ext cx="3027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ENTER JOB 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F64B1E-11CF-3745-937E-C530EBA2406E}"/>
              </a:ext>
            </a:extLst>
          </p:cNvPr>
          <p:cNvSpPr txBox="1"/>
          <p:nvPr/>
        </p:nvSpPr>
        <p:spPr>
          <a:xfrm>
            <a:off x="4324582" y="2179210"/>
            <a:ext cx="13917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Enter Job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E8525-DE89-EE47-82A8-D62F847CECCE}"/>
              </a:ext>
            </a:extLst>
          </p:cNvPr>
          <p:cNvSpPr txBox="1"/>
          <p:nvPr/>
        </p:nvSpPr>
        <p:spPr>
          <a:xfrm>
            <a:off x="4324581" y="2409198"/>
            <a:ext cx="27216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6426F8-1ACE-8445-92FD-13EFAA7908C8}"/>
              </a:ext>
            </a:extLst>
          </p:cNvPr>
          <p:cNvSpPr txBox="1"/>
          <p:nvPr/>
        </p:nvSpPr>
        <p:spPr>
          <a:xfrm>
            <a:off x="4667481" y="5078439"/>
            <a:ext cx="2378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6CE15-5DBF-B948-89CE-D4704E8E691A}"/>
              </a:ext>
            </a:extLst>
          </p:cNvPr>
          <p:cNvSpPr txBox="1"/>
          <p:nvPr/>
        </p:nvSpPr>
        <p:spPr>
          <a:xfrm>
            <a:off x="956093" y="3377386"/>
            <a:ext cx="2378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BEE658-01C1-8B4E-A15D-26B91617931C}"/>
              </a:ext>
            </a:extLst>
          </p:cNvPr>
          <p:cNvSpPr txBox="1"/>
          <p:nvPr/>
        </p:nvSpPr>
        <p:spPr>
          <a:xfrm>
            <a:off x="1978069" y="5912157"/>
            <a:ext cx="2378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EA5BC0-C108-524B-887F-8406200667BE}"/>
              </a:ext>
            </a:extLst>
          </p:cNvPr>
          <p:cNvSpPr txBox="1"/>
          <p:nvPr/>
        </p:nvSpPr>
        <p:spPr>
          <a:xfrm>
            <a:off x="942646" y="7474802"/>
            <a:ext cx="19551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C3ED46-BA15-9E47-AEA6-08C0CC8F6FB4}"/>
              </a:ext>
            </a:extLst>
          </p:cNvPr>
          <p:cNvSpPr txBox="1"/>
          <p:nvPr/>
        </p:nvSpPr>
        <p:spPr>
          <a:xfrm>
            <a:off x="4159119" y="7474802"/>
            <a:ext cx="19551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Enter bullet points here</a:t>
            </a:r>
          </a:p>
        </p:txBody>
      </p:sp>
    </p:spTree>
    <p:extLst>
      <p:ext uri="{BB962C8B-B14F-4D97-AF65-F5344CB8AC3E}">
        <p14:creationId xmlns:p14="http://schemas.microsoft.com/office/powerpoint/2010/main" val="85607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80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Travis Retter</cp:lastModifiedBy>
  <cp:revision>11</cp:revision>
  <dcterms:created xsi:type="dcterms:W3CDTF">2023-06-28T23:20:39Z</dcterms:created>
  <dcterms:modified xsi:type="dcterms:W3CDTF">2024-01-03T20:18:56Z</dcterms:modified>
</cp:coreProperties>
</file>