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36A"/>
    <a:srgbClr val="F08920"/>
    <a:srgbClr val="5F605E"/>
    <a:srgbClr val="00A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/>
    <p:restoredTop sz="75102"/>
  </p:normalViewPr>
  <p:slideViewPr>
    <p:cSldViewPr snapToGrid="0" snapToObjects="1">
      <p:cViewPr varScale="1">
        <p:scale>
          <a:sx n="90" d="100"/>
          <a:sy n="90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867-318B-2D49-9DE4-D33437FF2C79}" type="datetimeFigureOut">
              <a:rPr lang="en-US" smtClean="0"/>
              <a:t>4/13/22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6CCB-6DC0-194C-ADFB-130103966F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4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presentation you need to give for your latest LMP UBT project?</a:t>
            </a:r>
          </a:p>
          <a:p>
            <a:r>
              <a:rPr lang="en-US" dirty="0"/>
              <a:t>Want to tell your team about a new way of working?</a:t>
            </a:r>
          </a:p>
          <a:p>
            <a:r>
              <a:rPr lang="en-US" dirty="0"/>
              <a:t>Check out the latest PowerPoint presentation guide from our LMP communications team.</a:t>
            </a:r>
          </a:p>
          <a:p>
            <a:r>
              <a:rPr lang="en-US" dirty="0"/>
              <a:t>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6CCB-6DC0-194C-ADFB-130103966F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9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Visit LMPartnership.org to download the right template for your presentation</a:t>
            </a:r>
          </a:p>
          <a:p>
            <a:r>
              <a:rPr lang="en-US" dirty="0"/>
              <a:t>There are several to choose from – standard LMP one, the Basics, Joy in Work, or a UBT health and safety champions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https://www.lmpartnership.org/tools/lmp-PowerPoint-templates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UBT champion template: https://www.lmpartnership.org/tools/ubt-champions-powerpoint-template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6CCB-6DC0-194C-ADFB-130103966F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4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Frame your presentation with a narrative arc</a:t>
            </a:r>
          </a:p>
          <a:p>
            <a:endParaRPr lang="en-US" dirty="0"/>
          </a:p>
          <a:p>
            <a:r>
              <a:rPr lang="en-US" dirty="0"/>
              <a:t>Stories help the audience remember your point. Use stories and data together to drive action.</a:t>
            </a:r>
          </a:p>
          <a:p>
            <a:endParaRPr lang="en-US" dirty="0"/>
          </a:p>
          <a:p>
            <a:pPr lvl="1"/>
            <a:r>
              <a:rPr lang="en-US" dirty="0"/>
              <a:t>Use stories AND data to make your point</a:t>
            </a:r>
          </a:p>
          <a:p>
            <a:pPr lvl="1"/>
            <a:r>
              <a:rPr lang="en-US" dirty="0"/>
              <a:t>Problem, Solution, Result</a:t>
            </a:r>
          </a:p>
          <a:p>
            <a:pPr lvl="1"/>
            <a:r>
              <a:rPr lang="en-US" dirty="0"/>
              <a:t>Plan, Do, Study, Act</a:t>
            </a:r>
          </a:p>
          <a:p>
            <a:pPr lvl="1"/>
            <a:r>
              <a:rPr lang="en-US" dirty="0"/>
              <a:t>Situation, Background, Assessment, Recommendation</a:t>
            </a:r>
          </a:p>
          <a:p>
            <a:pPr lvl="1"/>
            <a:r>
              <a:rPr lang="en-US" dirty="0"/>
              <a:t>End with a Call to Action – what do you want the audience to do? Create an Affordability project? Increase mail order pharmacy delivery?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6CCB-6DC0-194C-ADFB-130103966F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3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Don’t ask your slides to do all the work—put most content in the Notes section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slides to provide hooks for understanding—not to duplicate your spoken remarks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you need to include more detail, consider using a handout 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Know your audience—who they are,  why they’re there, what you want them to  do and how they’ll use the information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the deck will be used for later discussion (rather than presented by a speaker), include enough content in the slides, notes or appendix so they can succeed in their presentation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6CCB-6DC0-194C-ADFB-130103966F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6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KISS</a:t>
            </a:r>
          </a:p>
          <a:p>
            <a:r>
              <a:rPr lang="en-US" dirty="0"/>
              <a:t>Avoid complex language, jargons, and acronyms</a:t>
            </a:r>
          </a:p>
          <a:p>
            <a:r>
              <a:rPr lang="en-US" dirty="0"/>
              <a:t>Be concise with your points. Tell your story in a simple sentences </a:t>
            </a:r>
          </a:p>
          <a:p>
            <a:r>
              <a:rPr lang="en-US" dirty="0"/>
              <a:t>Keep your tone conversational, don’t lecture, engage. Be light if appropriate.</a:t>
            </a:r>
          </a:p>
          <a:p>
            <a:r>
              <a:rPr lang="en-US" dirty="0"/>
              <a:t>Aim for no more than 10 slides, delivered in 20 minutes or less – stretch if you need to. </a:t>
            </a:r>
          </a:p>
          <a:p>
            <a:r>
              <a:rPr lang="en-US" dirty="0"/>
              <a:t>Allow time for questions</a:t>
            </a:r>
          </a:p>
          <a:p>
            <a:r>
              <a:rPr lang="en-US" dirty="0"/>
              <a:t>Engage your audience, if possible, with polls or breakout rooms</a:t>
            </a:r>
          </a:p>
          <a:p>
            <a:r>
              <a:rPr lang="en-US" dirty="0"/>
              <a:t>Practice your presentation, the more comfortable you are with the material/content, the more confident and flexible you will be if you have technical difficulties, or if questions arise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6CCB-6DC0-194C-ADFB-130103966F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6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Geneva" pitchFamily="-32" charset="-128"/>
              </a:rPr>
              <a:t>Avoid crowing text. Break it up. Use bullets or short sentences.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Geneva" pitchFamily="-32" charset="-128"/>
              </a:rPr>
              <a:t>Know your main points and add context when you need to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latin typeface="Arial" charset="0"/>
                <a:ea typeface="Geneva" pitchFamily="-32" charset="-128"/>
              </a:rPr>
              <a:t>Less truly is more!</a:t>
            </a:r>
          </a:p>
          <a:p>
            <a:pPr>
              <a:spcAft>
                <a:spcPts val="600"/>
              </a:spcAft>
              <a:defRPr/>
            </a:pPr>
            <a:endParaRPr lang="en-US" dirty="0">
              <a:latin typeface="Arial" charset="0"/>
              <a:ea typeface="Geneva" pitchFamily="-32" charset="-128"/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>
                <a:latin typeface="Arial" charset="0"/>
                <a:ea typeface="Geneva" pitchFamily="-32" charset="-128"/>
              </a:rPr>
              <a:t>Give more space to images and graphic than to text</a:t>
            </a:r>
          </a:p>
          <a:p>
            <a:pPr marL="342900" indent="-233363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  <a:ea typeface="Geneva" pitchFamily="-32" charset="-128"/>
              </a:rPr>
              <a:t>Use images to connect, support, set a tone, or tell your story</a:t>
            </a:r>
          </a:p>
          <a:p>
            <a:pPr marL="342900" indent="-233363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  <a:ea typeface="Geneva" pitchFamily="-32" charset="-128"/>
              </a:rPr>
              <a:t>Show short videos that compliment your information and to keep viewers engaged </a:t>
            </a:r>
          </a:p>
          <a:p>
            <a:pPr marL="342900" indent="-233363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  <a:ea typeface="Geneva" pitchFamily="-32" charset="-128"/>
              </a:rPr>
              <a:t>Avoid small fonts </a:t>
            </a:r>
            <a:r>
              <a:rPr lang="en-US" sz="1050" dirty="0">
                <a:latin typeface="Arial" charset="0"/>
                <a:ea typeface="Geneva" pitchFamily="-32" charset="-128"/>
              </a:rPr>
              <a:t>(use at least 16 points)  match the destination formatting of your template</a:t>
            </a:r>
          </a:p>
          <a:p>
            <a:pPr marL="342900" indent="-233363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050" dirty="0">
                <a:latin typeface="Arial" charset="0"/>
                <a:ea typeface="Geneva" pitchFamily="-32" charset="-128"/>
              </a:rPr>
              <a:t>Don’t mix font types</a:t>
            </a:r>
            <a:endParaRPr lang="en-US" sz="1200" dirty="0">
              <a:latin typeface="Arial" charset="0"/>
              <a:ea typeface="Geneva" pitchFamily="-32" charset="-128"/>
            </a:endParaRPr>
          </a:p>
          <a:p>
            <a:pPr marL="342900" indent="-233363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  <a:ea typeface="Geneva" pitchFamily="-32" charset="-128"/>
              </a:rPr>
              <a:t>Bold your type - </a:t>
            </a:r>
            <a:r>
              <a:rPr lang="en-US" sz="1200" i="1" dirty="0">
                <a:latin typeface="Arial" charset="0"/>
                <a:ea typeface="Geneva" pitchFamily="-32" charset="-128"/>
              </a:rPr>
              <a:t>italics</a:t>
            </a:r>
            <a:r>
              <a:rPr lang="en-US" sz="1200" dirty="0">
                <a:latin typeface="Arial" charset="0"/>
                <a:ea typeface="Geneva" pitchFamily="-32" charset="-128"/>
              </a:rPr>
              <a:t> are harder to read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6CCB-6DC0-194C-ADFB-130103966F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2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Don’t forget to add a survey or poll to your presentation – in Teams you can use Forms – or polling in Zoom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Allow time for questions and answers – make sure you were understood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a Resource slide to your deck – if you have a large report that you want others to read, add a link on the resource page or share in “chat”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pdf handouts or digital links for further reading – drop those in the chat if virtual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Include your contact info – let the audience know you will follow up if you don’t have the answer or information at that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Thank them for their attention and time – be gracious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6CCB-6DC0-194C-ADFB-130103966F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8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  <a:p>
            <a:r>
              <a:rPr lang="en-US" dirty="0"/>
              <a:t>LMPartnership.org is a great site to start under Tools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LMP or champ PowerPoint templates. https://www.lmpartnership.org/tools/lmp-powerpoint-templates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UBT champion template: https://www.lmpartnership.org/tools/ubt-champions-powerpoint-template</a:t>
            </a:r>
          </a:p>
          <a:p>
            <a:endParaRPr lang="en-US" dirty="0"/>
          </a:p>
          <a:p>
            <a:r>
              <a:rPr lang="en-US" dirty="0"/>
              <a:t>Search keyword: templates; storytelling. https://www.lmpartnership.org/tools/inspire-change-storytelling-template</a:t>
            </a:r>
          </a:p>
          <a:p>
            <a:endParaRPr lang="en-US" dirty="0"/>
          </a:p>
          <a:p>
            <a:r>
              <a:rPr lang="en-US" dirty="0"/>
              <a:t>LMP brand guideline: https://www.lmpartnership.org/sites/default/files/lmp_brandguidelines_2021_v2.pdf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Search KP Learn for courses to gain more skills.</a:t>
            </a:r>
          </a:p>
          <a:p>
            <a:endParaRPr lang="en-US" dirty="0"/>
          </a:p>
          <a:p>
            <a:r>
              <a:rPr lang="en-US" dirty="0"/>
              <a:t>Be humble, kind, and confident. You’ll do just fine.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6CCB-6DC0-194C-ADFB-130103966F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9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22E95E9-5C89-D840-8237-7F6E645081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2668E-030A-1645-8BF8-D21FC4EC40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CC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B9D96-F1D3-2A43-9B1D-3A417AD2ED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346171"/>
            <a:ext cx="4687112" cy="35384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>
                <a:solidFill>
                  <a:srgbClr val="5F60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781E1-5734-0847-8B63-F2F5369C38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485579"/>
            <a:ext cx="4687111" cy="625269"/>
          </a:xfrm>
        </p:spPr>
        <p:txBody>
          <a:bodyPr lIns="0" rIns="0" anchor="t">
            <a:normAutofit/>
          </a:bodyPr>
          <a:lstStyle>
            <a:lvl1pPr algn="l">
              <a:defRPr sz="3600" b="1" i="0">
                <a:solidFill>
                  <a:srgbClr val="00ACC7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796C12A-844C-3F4E-8E1A-372F5926F7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726173"/>
            <a:ext cx="4687112" cy="243225"/>
          </a:xfrm>
        </p:spPr>
        <p:txBody>
          <a:bodyPr lIns="0" rIns="0">
            <a:normAutofit/>
          </a:bodyPr>
          <a:lstStyle>
            <a:lvl1pPr marL="0" indent="0">
              <a:buNone/>
              <a:defRPr sz="1000">
                <a:solidFill>
                  <a:srgbClr val="5F605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39F595-5EA5-954E-8AEF-3F41F289C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5525" y="716235"/>
            <a:ext cx="5562600" cy="5511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9593EE-66C4-E34E-9856-9110FAB255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199" y="1300181"/>
            <a:ext cx="32004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59F1-5670-8B42-B3C4-2B9EEFF8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6F6CC-7C58-AB4A-B37D-E06FC9875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3D3094-12DE-0048-9E3C-85444FA1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LMPartnership.org/the-basics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B0E08E-4B48-0E48-BE30-D4FB7F3A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C5BE8-208D-0242-85E9-14939ECA7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35184-5F8E-9B4D-ACF1-3C58D5002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BD00B83-24C7-1743-AA34-13EAD723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LMPartnership.org/the-basics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629FBA-F463-EA4C-9559-98F046E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610C-0528-0C40-B12F-105B94D4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1C3-D900-F54B-BEA7-25341F30F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335"/>
            <a:ext cx="10515600" cy="47106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13AA5-2356-2840-9DA1-EEEDDA3D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LMPartnership.org/the-basics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2E2AA-D1DF-C64D-82DB-7856B612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4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E40C-DDCD-794D-8287-4AA44672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ED4CC-9964-E144-AF1F-1E7B4C3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6D44948-F231-B345-8A94-60F5BC50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LMPartnership.org/the-basics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31E0AA1-2851-024C-81C5-8A7E0F8D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6271-98CE-5549-ABD0-869A5A3A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DF09-C867-EE4C-819B-F5B156640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2B40F-E2D7-F44A-BE40-A21AA0010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89B964-8190-D346-B3A7-8974B177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LMPartnership.org/the-basics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4ED9DF-1A32-6E4A-9C37-E06AB5F7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4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E127-D815-8E43-971B-E8D093F7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A63C3-55CE-9847-BC4A-88BCB73CB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92AEE-7DAF-0F40-848B-96E58D1E5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8BD02-380E-354F-8465-2A9F4E59F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75C7E-1BAC-2249-98B6-60F3FD6B6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81F21F-AD3F-B247-8FD3-43684EBF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LMPartnership.org/the-basics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AA3EB18-8250-2342-ACC5-B4328A8D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1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4407-ED6E-5849-BBBB-AA05F316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D43901-0C24-1747-8E36-DCF502DF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LMPartnership.org/the-basics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B0DBA1-2FAE-E045-AAA4-47237913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0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FBA0C-8DD6-D844-BCA7-2D3A9300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LMPartnership.org/the-basics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F6C5E-359B-9E4F-8531-7FEC3937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0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B1D2-DD7D-2E4C-BE2D-9DC14074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5DA13-AC4C-E84A-98DB-48707490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BB635-4F1E-CD46-BD63-B201E3300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0D1F29-A712-1440-9FD1-7812E80A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LMPartnership.org/the-basics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3383B7-FCFE-5E46-BBB2-0FF1D3A2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6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89F0-E2E1-1044-8CEC-0CB05286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BA70B-22A5-B24C-BD0B-A3ACA0770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E2969-BBD2-D041-96FF-BCBDB79F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CA65FD-9FDD-1F4F-BCB6-BF67D5C3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LMPartnership.org/the-basics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ACC32D-6D7C-BB44-AE87-59862D03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3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0FFA07-21CF-6145-AD14-69431FD1C15B}"/>
              </a:ext>
            </a:extLst>
          </p:cNvPr>
          <p:cNvSpPr/>
          <p:nvPr userDrawn="1"/>
        </p:nvSpPr>
        <p:spPr>
          <a:xfrm>
            <a:off x="0" y="1138446"/>
            <a:ext cx="12192000" cy="5719554"/>
          </a:xfrm>
          <a:prstGeom prst="rect">
            <a:avLst/>
          </a:prstGeom>
          <a:solidFill>
            <a:srgbClr val="00ACC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1DDF9-F02B-E54F-B7CA-D09ABA7C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6"/>
            <a:ext cx="847879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2D55B-3E8D-9B45-8FE6-9DFE0CBFE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2773A-DF7E-CF4B-B713-AFCFEA1D4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00AC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D1602E-4448-3443-8773-386E038178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4F087A-446E-B34A-89AC-5D9F0CCE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LMPartnership.org/the-basics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B0FDE-3DF5-4740-89E9-11ADA3AAA7A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76756" y="256362"/>
            <a:ext cx="1377044" cy="6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ACC7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mpartnership.org/tools/lmp-powerpoint-templat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lmpartnership.org/tools/ubt-champions-powerpoint-template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lmpartnership.org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mpartnership.org/sites/default/files/lmp_brandguidelines_2021_v2.pdf" TargetMode="External"/><Relationship Id="rId5" Type="http://schemas.openxmlformats.org/officeDocument/2006/relationships/hyperlink" Target="https://www.lmpartnership.org/tools/inspire-change-storytelling-template" TargetMode="External"/><Relationship Id="rId4" Type="http://schemas.openxmlformats.org/officeDocument/2006/relationships/hyperlink" Target="https://www.lmpartnership.org/tools/lmp-powerpoint-templates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F587ECB-9F14-8048-9B6D-D3E331741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LMP Communications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A7AA4-0DB2-6141-AC3A-9D6D423F1A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Presentation Guidelines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DBB64-295D-C14B-A23B-B7866AE64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7263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AAEC-22EF-E44B-BA28-FB8073F6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Design: Use an LMP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26-DF45-4E42-8711-E999B3DBD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the right PowerPoint template – visit LMPartnership.org &gt; tools or Search: template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76662-25BF-4D4A-BEAF-A3812728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Visit LMPartnership.org/the-basics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54767-BF46-E844-8834-C4E048C1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02E-4448-3443-8773-386E038178AE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DD70951E-84C4-AF41-8CFC-55F94F3AE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41" y="2673869"/>
            <a:ext cx="5584670" cy="3141376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85FA027A-84D3-9143-8B4A-3A39905E0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245" y="2638268"/>
            <a:ext cx="4297181" cy="3222886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880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5AA7D-D829-E54E-9B7E-9ED18C84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Structure: Tell a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B1A33-7291-C747-8276-3DF9D4ECF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 your presentation with a narrative arc</a:t>
            </a:r>
          </a:p>
          <a:p>
            <a:pPr lvl="1"/>
            <a:r>
              <a:rPr lang="en-US" dirty="0"/>
              <a:t>Lead with a story, finish with data</a:t>
            </a:r>
          </a:p>
          <a:p>
            <a:pPr lvl="1"/>
            <a:r>
              <a:rPr lang="en-US" dirty="0"/>
              <a:t>Problem, Solution, Result</a:t>
            </a:r>
          </a:p>
          <a:p>
            <a:pPr lvl="1"/>
            <a:r>
              <a:rPr lang="en-US" dirty="0"/>
              <a:t>Situation, Background, Assessment, Recommendation</a:t>
            </a:r>
          </a:p>
          <a:p>
            <a:pPr lvl="1"/>
            <a:r>
              <a:rPr lang="en-US" dirty="0"/>
              <a:t>Plan, Do, Study, Act</a:t>
            </a:r>
          </a:p>
          <a:p>
            <a:pPr lvl="1"/>
            <a:r>
              <a:rPr lang="en-US" dirty="0"/>
              <a:t>Always end with a Call to Action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CFF38-5F88-C747-B3CD-9CBBE6ED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Visit LMPartnership.org/the-basics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CE9C5-E280-BA4B-90C7-75365917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02E-4448-3443-8773-386E038178AE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09374D91-49CE-4B43-8C1F-AB2A32736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022" y="3162925"/>
            <a:ext cx="5961148" cy="304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6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5509-07CE-D64A-8952-7477F0A7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Content: Use Your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39E49-BD44-BC46-A602-61BA2EE47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bullets to highlight and reinforce your talking points</a:t>
            </a:r>
          </a:p>
          <a:p>
            <a:r>
              <a:rPr lang="en-US" dirty="0"/>
              <a:t>Put content in the </a:t>
            </a:r>
            <a:r>
              <a:rPr lang="en-US" b="1" dirty="0"/>
              <a:t>Notes</a:t>
            </a:r>
            <a:r>
              <a:rPr lang="en-US" dirty="0"/>
              <a:t> section</a:t>
            </a:r>
          </a:p>
          <a:p>
            <a:r>
              <a:rPr lang="en-US" dirty="0"/>
              <a:t>Consider handouts or links for detailed information</a:t>
            </a:r>
          </a:p>
          <a:p>
            <a:r>
              <a:rPr lang="en-US" dirty="0"/>
              <a:t>Know your audience – speak to their needs</a:t>
            </a:r>
          </a:p>
          <a:p>
            <a:r>
              <a:rPr lang="en-US" dirty="0"/>
              <a:t>Play short videos to keep engagement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 Tip:</a:t>
            </a:r>
          </a:p>
          <a:p>
            <a:pPr lvl="1"/>
            <a:r>
              <a:rPr lang="en-US" dirty="0"/>
              <a:t>Don’t read your slides – talk about the content</a:t>
            </a:r>
          </a:p>
          <a:p>
            <a:pPr lvl="1"/>
            <a:r>
              <a:rPr lang="en-US" dirty="0"/>
              <a:t>If the presentation is for others to use, include enough information in the notes or appendix for their success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99F5E-7809-F847-BC90-422204B1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Visit LMPartnership.org/the-basics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21096-FE3A-FC4C-81A3-C36ACB6C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02E-4448-3443-8773-386E038178A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474C-68CF-C34F-91EC-AB1AF07D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Length: Keep it Short and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61CF9-F1D3-A547-95FA-F96A13D6D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complex language, jargons, and acronyms</a:t>
            </a:r>
          </a:p>
          <a:p>
            <a:r>
              <a:rPr lang="en-US" dirty="0"/>
              <a:t>Be concise with your points</a:t>
            </a:r>
          </a:p>
          <a:p>
            <a:r>
              <a:rPr lang="en-US" dirty="0"/>
              <a:t>Keep your tone conversational and light if appropriate</a:t>
            </a:r>
          </a:p>
          <a:p>
            <a:r>
              <a:rPr lang="en-US" dirty="0"/>
              <a:t>Aim for no more than 10 slides, </a:t>
            </a:r>
          </a:p>
          <a:p>
            <a:pPr marL="0" indent="0">
              <a:buNone/>
            </a:pPr>
            <a:r>
              <a:rPr lang="en-US" dirty="0"/>
              <a:t>  delivered in 20 minutes or less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 Tip:</a:t>
            </a:r>
          </a:p>
          <a:p>
            <a:pPr lvl="1"/>
            <a:r>
              <a:rPr lang="en-US" dirty="0"/>
              <a:t>Practice, practice,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67472-0F0A-2340-9E42-F9BA55BA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Visit LMPartnership.org/the-basics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35C8F-31BD-0440-8F2D-79F551AF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02E-4448-3443-8773-386E038178AE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DB6CC-3D0F-A74B-B989-39DA52F8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131" y="3092789"/>
            <a:ext cx="3360733" cy="314311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5395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CEA9B2-82D6-374C-AA3A-E1F105B5E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624" t="9594" r="7791" b="9209"/>
          <a:stretch/>
        </p:blipFill>
        <p:spPr>
          <a:xfrm>
            <a:off x="7033927" y="1649543"/>
            <a:ext cx="4747046" cy="4092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F2150-43AF-2240-B998-82B3FB3D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Style: Text and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7044-F73C-154B-B77A-92C97E199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is More</a:t>
            </a:r>
          </a:p>
          <a:p>
            <a:r>
              <a:rPr lang="en-US" dirty="0"/>
              <a:t>Give space to images or graphics</a:t>
            </a:r>
          </a:p>
          <a:p>
            <a:r>
              <a:rPr lang="en-US" dirty="0"/>
              <a:t>Use images to connect to your story</a:t>
            </a:r>
          </a:p>
          <a:p>
            <a:r>
              <a:rPr lang="en-US" dirty="0"/>
              <a:t>Avoid small fonts (</a:t>
            </a:r>
            <a:r>
              <a:rPr lang="en-US" sz="1600" dirty="0"/>
              <a:t>use at least 16 points</a:t>
            </a:r>
            <a:r>
              <a:rPr lang="en-US" dirty="0"/>
              <a:t>)</a:t>
            </a:r>
          </a:p>
          <a:p>
            <a:r>
              <a:rPr lang="en-US" dirty="0"/>
              <a:t>Use </a:t>
            </a:r>
            <a:r>
              <a:rPr lang="en-US" b="1" dirty="0"/>
              <a:t>bold</a:t>
            </a:r>
            <a:r>
              <a:rPr lang="en-US" dirty="0"/>
              <a:t> type instead of </a:t>
            </a:r>
            <a:r>
              <a:rPr lang="en-US" i="1" dirty="0"/>
              <a:t>italics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9351E-F506-1146-9C6B-8EA51FD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Visit LMPartnership.org/the-basics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93EF0-51F4-2743-BB23-86B5859D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02E-4448-3443-8773-386E038178A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1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DCC2-6FEC-F243-AF95-DC71EDB9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1703-D83D-B146-9559-CC555E850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forget to add a survey or poll to your presentation </a:t>
            </a:r>
          </a:p>
          <a:p>
            <a:r>
              <a:rPr lang="en-US" dirty="0"/>
              <a:t>Allow time for questions and answers</a:t>
            </a:r>
          </a:p>
          <a:p>
            <a:r>
              <a:rPr lang="en-US" dirty="0"/>
              <a:t>Add a </a:t>
            </a:r>
            <a:r>
              <a:rPr lang="en-US" b="1" dirty="0"/>
              <a:t>Resource</a:t>
            </a:r>
            <a:r>
              <a:rPr lang="en-US" dirty="0"/>
              <a:t> slide to your deck</a:t>
            </a:r>
          </a:p>
          <a:p>
            <a:r>
              <a:rPr lang="en-US" dirty="0"/>
              <a:t>Provide pdf handouts or digital links</a:t>
            </a:r>
          </a:p>
          <a:p>
            <a:r>
              <a:rPr lang="en-US" dirty="0"/>
              <a:t>Include your contact info</a:t>
            </a:r>
          </a:p>
          <a:p>
            <a:r>
              <a:rPr lang="en-US" dirty="0"/>
              <a:t>Thank your audience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799C4-0E41-0C4A-B129-223ED604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Visit LMPartnership.org/the-basics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8A026-3F8D-EE4E-A884-A0963986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02E-4448-3443-8773-386E038178AE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F574A5-C70F-E244-943F-7FC17F0EF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38" t="25715" r="6011" b="1271"/>
          <a:stretch/>
        </p:blipFill>
        <p:spPr>
          <a:xfrm>
            <a:off x="5756216" y="3592954"/>
            <a:ext cx="5336501" cy="2582994"/>
          </a:xfrm>
          <a:prstGeom prst="rect">
            <a:avLst/>
          </a:prstGeom>
          <a:ln w="12700">
            <a:solidFill>
              <a:srgbClr val="F08920"/>
            </a:solidFill>
          </a:ln>
        </p:spPr>
      </p:pic>
    </p:spTree>
    <p:extLst>
      <p:ext uri="{BB962C8B-B14F-4D97-AF65-F5344CB8AC3E}">
        <p14:creationId xmlns:p14="http://schemas.microsoft.com/office/powerpoint/2010/main" val="332239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5BD8-B1AF-664B-9BCD-0DDF3C7A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46785-9F9D-8F48-BA6F-01202E84F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LMPartnership.org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PPT templates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Storytelling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LMP brand guidelines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77FA-6A57-524B-B679-24DD6EE4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Visit LMPartnership.org/the-basics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B921B-EE66-EA41-9C84-DA56C90D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02E-4448-3443-8773-386E038178AE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BB450575-E57F-9346-AED8-ED71DA4EA9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326" y="1458028"/>
            <a:ext cx="4977153" cy="2799648"/>
          </a:xfrm>
          <a:prstGeom prst="rect">
            <a:avLst/>
          </a:prstGeom>
          <a:ln w="12700">
            <a:solidFill>
              <a:srgbClr val="20336A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B2D9D6-E07D-B84A-8348-499561FF2B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812" y="2428407"/>
            <a:ext cx="4661832" cy="3495460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50800" dist="38100" dir="8100000" sx="103396" sy="103396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7BAE23-1E82-9642-8DF2-14BE97EE3FC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122"/>
          <a:stretch/>
        </p:blipFill>
        <p:spPr>
          <a:xfrm>
            <a:off x="3634348" y="3914776"/>
            <a:ext cx="4252352" cy="2268835"/>
          </a:xfrm>
          <a:prstGeom prst="rect">
            <a:avLst/>
          </a:prstGeom>
          <a:effectLst>
            <a:outerShdw blurRad="60713" dist="38100" dir="5040000" sx="103000" sy="103000" algn="tr" rotWithShape="0">
              <a:prstClr val="black">
                <a:alpha val="46112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66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1060</Words>
  <Application>Microsoft Macintosh PowerPoint</Application>
  <PresentationFormat>Widescreen</PresentationFormat>
  <Paragraphs>135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Presentation Guidelines</vt:lpstr>
      <vt:lpstr>Design: Use an LMP Template</vt:lpstr>
      <vt:lpstr>Structure: Tell a Story</vt:lpstr>
      <vt:lpstr>Content: Use Your Talking Points</vt:lpstr>
      <vt:lpstr>Length: Keep it Short and Simple</vt:lpstr>
      <vt:lpstr>Style: Text and Graphics</vt:lpstr>
      <vt:lpstr>Final Thoughts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Retter</dc:creator>
  <cp:lastModifiedBy>Tracy L. Silveria</cp:lastModifiedBy>
  <cp:revision>36</cp:revision>
  <dcterms:created xsi:type="dcterms:W3CDTF">2020-10-06T17:28:15Z</dcterms:created>
  <dcterms:modified xsi:type="dcterms:W3CDTF">2022-04-13T17:48:15Z</dcterms:modified>
</cp:coreProperties>
</file>