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56" r:id="rId2"/>
    <p:sldId id="272" r:id="rId3"/>
    <p:sldId id="273" r:id="rId4"/>
    <p:sldId id="274" r:id="rId5"/>
    <p:sldId id="275" r:id="rId6"/>
    <p:sldId id="276" r:id="rId7"/>
    <p:sldId id="277" r:id="rId8"/>
    <p:sldId id="278" r:id="rId9"/>
    <p:sldId id="279" r:id="rId10"/>
    <p:sldId id="280" r:id="rId11"/>
  </p:sldIdLst>
  <p:sldSz cx="12192000" cy="6858000"/>
  <p:notesSz cx="7004050" cy="92233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DCB79-4D49-5E4C-A768-449D74477759}" v="3" dt="2023-04-28T18:41:55.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6"/>
    <p:restoredTop sz="77759"/>
  </p:normalViewPr>
  <p:slideViewPr>
    <p:cSldViewPr>
      <p:cViewPr varScale="1">
        <p:scale>
          <a:sx n="119" d="100"/>
          <a:sy n="119" d="100"/>
        </p:scale>
        <p:origin x="1312"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640" y="-108"/>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727AF28-6E69-1F44-AC5B-22D051344555}"/>
              </a:ext>
            </a:extLst>
          </p:cNvPr>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2720" tIns="46360" rIns="92720" bIns="46360" numCol="1" anchor="t" anchorCtr="0" compatLnSpc="1">
            <a:prstTxWarp prst="textNoShape">
              <a:avLst/>
            </a:prstTxWarp>
          </a:bodyPr>
          <a:lstStyle>
            <a:lvl1pPr>
              <a:defRPr sz="1200">
                <a:latin typeface="Arial" charset="0"/>
                <a:ea typeface="MS PGothic" pitchFamily="34" charset="-128"/>
                <a:cs typeface="+mn-cs"/>
              </a:defRPr>
            </a:lvl1pPr>
          </a:lstStyle>
          <a:p>
            <a:pPr>
              <a:defRPr/>
            </a:pPr>
            <a:endParaRPr lang="en-US"/>
          </a:p>
        </p:txBody>
      </p:sp>
      <p:sp>
        <p:nvSpPr>
          <p:cNvPr id="21507" name="Rectangle 3">
            <a:extLst>
              <a:ext uri="{FF2B5EF4-FFF2-40B4-BE49-F238E27FC236}">
                <a16:creationId xmlns:a16="http://schemas.microsoft.com/office/drawing/2014/main" id="{FFDE5D54-EDF8-2B46-A305-193F863CECC8}"/>
              </a:ext>
            </a:extLst>
          </p:cNvPr>
          <p:cNvSpPr>
            <a:spLocks noGrp="1" noChangeArrowheads="1"/>
          </p:cNvSpPr>
          <p:nvPr>
            <p:ph type="dt" idx="1"/>
          </p:nvPr>
        </p:nvSpPr>
        <p:spPr bwMode="auto">
          <a:xfrm>
            <a:off x="3967163" y="0"/>
            <a:ext cx="3035300" cy="461963"/>
          </a:xfrm>
          <a:prstGeom prst="rect">
            <a:avLst/>
          </a:prstGeom>
          <a:noFill/>
          <a:ln w="9525">
            <a:noFill/>
            <a:miter lim="800000"/>
            <a:headEnd/>
            <a:tailEnd/>
          </a:ln>
          <a:effectLst/>
        </p:spPr>
        <p:txBody>
          <a:bodyPr vert="horz" wrap="square" lIns="92720" tIns="46360" rIns="92720" bIns="46360" numCol="1" anchor="t" anchorCtr="0" compatLnSpc="1">
            <a:prstTxWarp prst="textNoShape">
              <a:avLst/>
            </a:prstTxWarp>
          </a:bodyPr>
          <a:lstStyle>
            <a:lvl1pPr algn="r">
              <a:defRPr sz="1200">
                <a:latin typeface="Arial" charset="0"/>
                <a:ea typeface="MS PGothic" pitchFamily="34" charset="-128"/>
                <a:cs typeface="+mn-cs"/>
              </a:defRPr>
            </a:lvl1pPr>
          </a:lstStyle>
          <a:p>
            <a:pPr>
              <a:defRPr/>
            </a:pPr>
            <a:endParaRPr lang="en-US"/>
          </a:p>
        </p:txBody>
      </p:sp>
      <p:sp>
        <p:nvSpPr>
          <p:cNvPr id="13316" name="Rectangle 4">
            <a:extLst>
              <a:ext uri="{FF2B5EF4-FFF2-40B4-BE49-F238E27FC236}">
                <a16:creationId xmlns:a16="http://schemas.microsoft.com/office/drawing/2014/main" id="{D3253553-A8A0-05A5-FBC4-12806BB3A186}"/>
              </a:ext>
            </a:extLst>
          </p:cNvPr>
          <p:cNvSpPr>
            <a:spLocks noGrp="1" noRot="1" noChangeAspect="1" noChangeArrowheads="1" noTextEdit="1"/>
          </p:cNvSpPr>
          <p:nvPr>
            <p:ph type="sldImg" idx="2"/>
          </p:nvPr>
        </p:nvSpPr>
        <p:spPr bwMode="auto">
          <a:xfrm>
            <a:off x="428625" y="692150"/>
            <a:ext cx="6146800"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CCF5AED0-0A30-7B4D-BF56-D9079D1F3599}"/>
              </a:ext>
            </a:extLst>
          </p:cNvPr>
          <p:cNvSpPr>
            <a:spLocks noGrp="1" noChangeArrowheads="1"/>
          </p:cNvSpPr>
          <p:nvPr>
            <p:ph type="body" sz="quarter" idx="3"/>
          </p:nvPr>
        </p:nvSpPr>
        <p:spPr bwMode="auto">
          <a:xfrm>
            <a:off x="700088" y="4381500"/>
            <a:ext cx="5603875" cy="4149725"/>
          </a:xfrm>
          <a:prstGeom prst="rect">
            <a:avLst/>
          </a:prstGeom>
          <a:noFill/>
          <a:ln w="9525">
            <a:noFill/>
            <a:miter lim="800000"/>
            <a:headEnd/>
            <a:tailEnd/>
          </a:ln>
          <a:effectLst/>
        </p:spPr>
        <p:txBody>
          <a:bodyPr vert="horz" wrap="square" lIns="92720" tIns="46360" rIns="92720" bIns="463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E0650688-9447-2940-B5EB-ADD28EF17960}"/>
              </a:ext>
            </a:extLst>
          </p:cNvPr>
          <p:cNvSpPr>
            <a:spLocks noGrp="1" noChangeArrowheads="1"/>
          </p:cNvSpPr>
          <p:nvPr>
            <p:ph type="ftr" sz="quarter" idx="4"/>
          </p:nvPr>
        </p:nvSpPr>
        <p:spPr bwMode="auto">
          <a:xfrm>
            <a:off x="0" y="8759825"/>
            <a:ext cx="3035300" cy="461963"/>
          </a:xfrm>
          <a:prstGeom prst="rect">
            <a:avLst/>
          </a:prstGeom>
          <a:noFill/>
          <a:ln w="9525">
            <a:noFill/>
            <a:miter lim="800000"/>
            <a:headEnd/>
            <a:tailEnd/>
          </a:ln>
          <a:effectLst/>
        </p:spPr>
        <p:txBody>
          <a:bodyPr vert="horz" wrap="square" lIns="92720" tIns="46360" rIns="92720" bIns="46360" numCol="1" anchor="b" anchorCtr="0" compatLnSpc="1">
            <a:prstTxWarp prst="textNoShape">
              <a:avLst/>
            </a:prstTxWarp>
          </a:bodyPr>
          <a:lstStyle>
            <a:lvl1pPr>
              <a:defRPr sz="1200">
                <a:latin typeface="Arial" charset="0"/>
                <a:ea typeface="MS PGothic" pitchFamily="34" charset="-128"/>
                <a:cs typeface="+mn-cs"/>
              </a:defRPr>
            </a:lvl1pPr>
          </a:lstStyle>
          <a:p>
            <a:pPr>
              <a:defRPr/>
            </a:pPr>
            <a:endParaRPr lang="en-US"/>
          </a:p>
        </p:txBody>
      </p:sp>
      <p:sp>
        <p:nvSpPr>
          <p:cNvPr id="21511" name="Rectangle 7">
            <a:extLst>
              <a:ext uri="{FF2B5EF4-FFF2-40B4-BE49-F238E27FC236}">
                <a16:creationId xmlns:a16="http://schemas.microsoft.com/office/drawing/2014/main" id="{DDE0B938-81D4-2149-943C-1F46CC5E6A87}"/>
              </a:ext>
            </a:extLst>
          </p:cNvPr>
          <p:cNvSpPr>
            <a:spLocks noGrp="1" noChangeArrowheads="1"/>
          </p:cNvSpPr>
          <p:nvPr>
            <p:ph type="sldNum" sz="quarter" idx="5"/>
          </p:nvPr>
        </p:nvSpPr>
        <p:spPr bwMode="auto">
          <a:xfrm>
            <a:off x="3967163" y="8759825"/>
            <a:ext cx="3035300" cy="461963"/>
          </a:xfrm>
          <a:prstGeom prst="rect">
            <a:avLst/>
          </a:prstGeom>
          <a:noFill/>
          <a:ln w="9525">
            <a:noFill/>
            <a:miter lim="800000"/>
            <a:headEnd/>
            <a:tailEnd/>
          </a:ln>
          <a:effectLst/>
        </p:spPr>
        <p:txBody>
          <a:bodyPr vert="horz" wrap="square" lIns="92720" tIns="46360" rIns="92720" bIns="46360" numCol="1" anchor="b" anchorCtr="0" compatLnSpc="1">
            <a:prstTxWarp prst="textNoShape">
              <a:avLst/>
            </a:prstTxWarp>
          </a:bodyPr>
          <a:lstStyle>
            <a:lvl1pPr algn="r">
              <a:defRPr sz="1200"/>
            </a:lvl1pPr>
          </a:lstStyle>
          <a:p>
            <a:fld id="{BAD257A7-DEFF-F94D-8BAF-370E246D569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ECCB17E-34C9-49B7-B143-87C278F038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E75C656-BD8A-ED48-AB93-42615857341C}" type="slidenum">
              <a:rPr lang="en-US" altLang="en-US" sz="1200"/>
              <a:pPr/>
              <a:t>1</a:t>
            </a:fld>
            <a:endParaRPr lang="en-US" altLang="en-US" sz="1200"/>
          </a:p>
        </p:txBody>
      </p:sp>
      <p:sp>
        <p:nvSpPr>
          <p:cNvPr id="15362" name="Rectangle 2">
            <a:extLst>
              <a:ext uri="{FF2B5EF4-FFF2-40B4-BE49-F238E27FC236}">
                <a16:creationId xmlns:a16="http://schemas.microsoft.com/office/drawing/2014/main" id="{5D2ADB76-ADC9-29BF-3065-48D52B881D76}"/>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52B0DD87-C4C7-AE49-0EDF-CE2B186F4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rPr>
              <a:t>NOTE TO PRESENTER: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slide deck is intended to help teams design and construct their own storyboards for the unit-based team fair.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AEC088E8-C48D-7D64-0BEA-D379F0FD7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96F320B-099B-AB47-9B28-31803C58270D}" type="slidenum">
              <a:rPr lang="en-US" altLang="en-US" sz="1200"/>
              <a:pPr/>
              <a:t>10</a:t>
            </a:fld>
            <a:endParaRPr lang="en-US" altLang="en-US" sz="1200"/>
          </a:p>
        </p:txBody>
      </p:sp>
      <p:sp>
        <p:nvSpPr>
          <p:cNvPr id="33794" name="Rectangle 7">
            <a:extLst>
              <a:ext uri="{FF2B5EF4-FFF2-40B4-BE49-F238E27FC236}">
                <a16:creationId xmlns:a16="http://schemas.microsoft.com/office/drawing/2014/main" id="{6FCBB8CD-DF8E-D6D8-7458-3052AC068845}"/>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3EF9B402-AA04-8641-AC75-590F09732781}" type="slidenum">
              <a:rPr lang="en-US" altLang="en-US" sz="1100">
                <a:latin typeface="Arial Regular"/>
              </a:rPr>
              <a:pPr algn="r"/>
              <a:t>10</a:t>
            </a:fld>
            <a:endParaRPr lang="en-US" altLang="en-US" sz="1100">
              <a:latin typeface="Arial Regular"/>
            </a:endParaRPr>
          </a:p>
        </p:txBody>
      </p:sp>
      <p:sp>
        <p:nvSpPr>
          <p:cNvPr id="33795" name="Rectangle 2">
            <a:extLst>
              <a:ext uri="{FF2B5EF4-FFF2-40B4-BE49-F238E27FC236}">
                <a16:creationId xmlns:a16="http://schemas.microsoft.com/office/drawing/2014/main" id="{075C6AF7-D35E-3707-1E6B-22D0C494ADA8}"/>
              </a:ext>
            </a:extLst>
          </p:cNvPr>
          <p:cNvSpPr>
            <a:spLocks noGrp="1" noRot="1" noChangeAspect="1" noChangeArrowheads="1" noTextEdit="1"/>
          </p:cNvSpPr>
          <p:nvPr>
            <p:ph type="sldImg"/>
          </p:nvPr>
        </p:nvSpPr>
        <p:spPr>
          <a:xfrm>
            <a:off x="430213" y="692150"/>
            <a:ext cx="6148387" cy="3459163"/>
          </a:xfrm>
          <a:ln/>
        </p:spPr>
      </p:sp>
      <p:sp>
        <p:nvSpPr>
          <p:cNvPr id="22533" name="Rectangle 3">
            <a:extLst>
              <a:ext uri="{FF2B5EF4-FFF2-40B4-BE49-F238E27FC236}">
                <a16:creationId xmlns:a16="http://schemas.microsoft.com/office/drawing/2014/main" id="{165006E2-8252-6C43-92CF-78575EC960B0}"/>
              </a:ext>
            </a:extLst>
          </p:cNvPr>
          <p:cNvSpPr>
            <a:spLocks noGrp="1" noChangeArrowheads="1"/>
          </p:cNvSpPr>
          <p:nvPr>
            <p:ph type="body" idx="1"/>
          </p:nvPr>
        </p:nvSpPr>
        <p:spPr>
          <a:ln/>
        </p:spPr>
        <p:txBody>
          <a:bodyPr lIns="87704" tIns="43852" rIns="87704" bIns="43852"/>
          <a:lstStyle/>
          <a:p>
            <a:pPr eaLnBrk="1" hangingPunct="1">
              <a:defRPr/>
            </a:pPr>
            <a:r>
              <a:rPr lang="en-US" b="1" u="sng" dirty="0"/>
              <a:t>NOTE TO PRESENTER:</a:t>
            </a:r>
          </a:p>
          <a:p>
            <a:pPr eaLnBrk="1" hangingPunct="1">
              <a:defRPr/>
            </a:pPr>
            <a:r>
              <a:rPr lang="en-US" dirty="0"/>
              <a:t>Encourage a debrief and action steps for participating teams</a:t>
            </a:r>
          </a:p>
          <a:p>
            <a:pPr eaLnBrk="1" hangingPunct="1">
              <a:defRPr/>
            </a:pPr>
            <a:r>
              <a:rPr lang="en-US" dirty="0"/>
              <a:t>A few suggested ideas:</a:t>
            </a:r>
          </a:p>
          <a:p>
            <a:pPr marL="370881" indent="-27816" eaLnBrk="1" hangingPunct="1">
              <a:spcBef>
                <a:spcPts val="37"/>
              </a:spcBef>
              <a:buFont typeface="Arial" pitchFamily="34" charset="0"/>
              <a:buChar char="•"/>
              <a:defRPr/>
            </a:pPr>
            <a:r>
              <a:rPr lang="en-US" dirty="0"/>
              <a:t> Post a photo of your storyboard on IdeaBook or send photos to your facility communicator</a:t>
            </a:r>
          </a:p>
          <a:p>
            <a:pPr marL="370881" indent="-27816" eaLnBrk="1" hangingPunct="1">
              <a:spcBef>
                <a:spcPts val="37"/>
              </a:spcBef>
              <a:buFont typeface="Arial" pitchFamily="34" charset="0"/>
              <a:buChar char="•"/>
              <a:defRPr/>
            </a:pPr>
            <a:r>
              <a:rPr lang="en-US" dirty="0"/>
              <a:t> Send an email to your unit with photos from your UBT fair</a:t>
            </a:r>
          </a:p>
          <a:p>
            <a:pPr marL="370881" indent="-27816" eaLnBrk="1" hangingPunct="1">
              <a:spcBef>
                <a:spcPts val="37"/>
              </a:spcBef>
              <a:buFont typeface="Arial" pitchFamily="34" charset="0"/>
              <a:buChar char="•"/>
              <a:defRPr/>
            </a:pPr>
            <a:r>
              <a:rPr lang="en-US" dirty="0"/>
              <a:t> Write about the fair in your UBT newsletter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226A4820-0D60-A625-6079-1A8C769D04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C9119AF-29FC-4645-9518-FE2180BE4F1F}" type="slidenum">
              <a:rPr lang="en-US" altLang="en-US" sz="1200"/>
              <a:pPr/>
              <a:t>2</a:t>
            </a:fld>
            <a:endParaRPr lang="en-US" altLang="en-US" sz="1200"/>
          </a:p>
        </p:txBody>
      </p:sp>
      <p:sp>
        <p:nvSpPr>
          <p:cNvPr id="17410" name="Rectangle 7">
            <a:extLst>
              <a:ext uri="{FF2B5EF4-FFF2-40B4-BE49-F238E27FC236}">
                <a16:creationId xmlns:a16="http://schemas.microsoft.com/office/drawing/2014/main" id="{A4951C06-7751-8790-97D9-7BB4DF4C523C}"/>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4FC2329E-1FE6-9041-A0DE-693896400A5A}" type="slidenum">
              <a:rPr lang="en-US" altLang="en-US" sz="1100">
                <a:latin typeface="Arial Regular"/>
              </a:rPr>
              <a:pPr algn="r"/>
              <a:t>2</a:t>
            </a:fld>
            <a:endParaRPr lang="en-US" altLang="en-US" sz="1100">
              <a:latin typeface="Arial Regular"/>
            </a:endParaRPr>
          </a:p>
        </p:txBody>
      </p:sp>
      <p:sp>
        <p:nvSpPr>
          <p:cNvPr id="17411" name="Rectangle 2">
            <a:extLst>
              <a:ext uri="{FF2B5EF4-FFF2-40B4-BE49-F238E27FC236}">
                <a16:creationId xmlns:a16="http://schemas.microsoft.com/office/drawing/2014/main" id="{CDBDE11D-3767-89FC-6E1A-D1FF54C7F550}"/>
              </a:ext>
            </a:extLst>
          </p:cNvPr>
          <p:cNvSpPr>
            <a:spLocks noGrp="1" noRot="1" noChangeAspect="1" noChangeArrowheads="1" noTextEdit="1"/>
          </p:cNvSpPr>
          <p:nvPr>
            <p:ph type="sldImg"/>
          </p:nvPr>
        </p:nvSpPr>
        <p:spPr>
          <a:xfrm>
            <a:off x="430213" y="692150"/>
            <a:ext cx="6148387" cy="3459163"/>
          </a:xfrm>
          <a:ln/>
        </p:spPr>
      </p:sp>
      <p:sp>
        <p:nvSpPr>
          <p:cNvPr id="17412" name="Rectangle 3">
            <a:extLst>
              <a:ext uri="{FF2B5EF4-FFF2-40B4-BE49-F238E27FC236}">
                <a16:creationId xmlns:a16="http://schemas.microsoft.com/office/drawing/2014/main" id="{7C4C63DD-626A-8C1B-AAF9-504C14993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Ask the question: What is a storyboard?</a:t>
            </a:r>
          </a:p>
          <a:p>
            <a:pPr eaLnBrk="1" hangingPunct="1"/>
            <a:r>
              <a:rPr lang="en-US" altLang="en-US">
                <a:latin typeface="Arial" panose="020B0604020202020204" pitchFamily="34" charset="0"/>
              </a:rPr>
              <a:t>Suggested definition: a stand-alone summary of team</a:t>
            </a:r>
            <a:r>
              <a:rPr lang="ja-JP" altLang="en-US">
                <a:latin typeface="Arial" panose="020B0604020202020204" pitchFamily="34" charset="0"/>
              </a:rPr>
              <a:t>’</a:t>
            </a:r>
            <a:r>
              <a:rPr lang="en-US" altLang="ja-JP">
                <a:latin typeface="Arial" panose="020B0604020202020204" pitchFamily="34" charset="0"/>
              </a:rPr>
              <a:t>s work that allows for discussion with some visual help</a:t>
            </a:r>
          </a:p>
          <a:p>
            <a:pPr eaLnBrk="1" hangingPunct="1"/>
            <a:endParaRPr lang="en-US" altLang="en-US">
              <a:latin typeface="Arial" panose="020B0604020202020204" pitchFamily="34" charset="0"/>
            </a:endParaRPr>
          </a:p>
          <a:p>
            <a:pPr eaLnBrk="1" hangingPunct="1">
              <a:spcBef>
                <a:spcPts val="38"/>
              </a:spcBef>
              <a:buFontTx/>
              <a:buChar char="•"/>
            </a:pPr>
            <a:r>
              <a:rPr lang="en-US" altLang="en-US">
                <a:latin typeface="Arial" panose="020B0604020202020204" pitchFamily="34" charset="0"/>
              </a:rPr>
              <a:t>Make the storyboard visually appealing</a:t>
            </a:r>
          </a:p>
          <a:p>
            <a:pPr eaLnBrk="1" hangingPunct="1">
              <a:spcBef>
                <a:spcPts val="38"/>
              </a:spcBef>
              <a:buFontTx/>
              <a:buChar char="•"/>
            </a:pPr>
            <a:r>
              <a:rPr lang="en-US" altLang="en-US">
                <a:latin typeface="Arial" panose="020B0604020202020204" pitchFamily="34" charset="0"/>
              </a:rPr>
              <a:t>Remember it</a:t>
            </a:r>
            <a:r>
              <a:rPr lang="ja-JP" altLang="en-US">
                <a:latin typeface="Arial" panose="020B0604020202020204" pitchFamily="34" charset="0"/>
              </a:rPr>
              <a:t>’</a:t>
            </a:r>
            <a:r>
              <a:rPr lang="en-US" altLang="ja-JP">
                <a:latin typeface="Arial" panose="020B0604020202020204" pitchFamily="34" charset="0"/>
              </a:rPr>
              <a:t>s primarily image-driven</a:t>
            </a:r>
          </a:p>
          <a:p>
            <a:pPr eaLnBrk="1" hangingPunct="1">
              <a:spcBef>
                <a:spcPts val="38"/>
              </a:spcBef>
              <a:buFontTx/>
              <a:buChar char="•"/>
            </a:pPr>
            <a:r>
              <a:rPr lang="en-US" altLang="en-US">
                <a:latin typeface="Arial" panose="020B0604020202020204" pitchFamily="34" charset="0"/>
              </a:rPr>
              <a:t>Keep writing simple and brief</a:t>
            </a:r>
          </a:p>
          <a:p>
            <a:pPr eaLnBrk="1" hangingPunct="1">
              <a:spcBef>
                <a:spcPts val="38"/>
              </a:spcBef>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E345A47-5B20-15E6-FFA2-324F93B7C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802871-9451-BC46-A6DB-965C093A7517}" type="slidenum">
              <a:rPr lang="en-US" altLang="en-US" sz="1200"/>
              <a:pPr/>
              <a:t>3</a:t>
            </a:fld>
            <a:endParaRPr lang="en-US" altLang="en-US" sz="1200"/>
          </a:p>
        </p:txBody>
      </p:sp>
      <p:sp>
        <p:nvSpPr>
          <p:cNvPr id="19458" name="Rectangle 7">
            <a:extLst>
              <a:ext uri="{FF2B5EF4-FFF2-40B4-BE49-F238E27FC236}">
                <a16:creationId xmlns:a16="http://schemas.microsoft.com/office/drawing/2014/main" id="{E4738D86-4321-FD5F-75FC-4D8D82850671}"/>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94A6310A-0F1F-B841-A4FF-F62B75960A03}" type="slidenum">
              <a:rPr lang="en-US" altLang="en-US" sz="1100">
                <a:latin typeface="Arial Regular"/>
              </a:rPr>
              <a:pPr algn="r"/>
              <a:t>3</a:t>
            </a:fld>
            <a:endParaRPr lang="en-US" altLang="en-US" sz="1100">
              <a:latin typeface="Arial Regular"/>
            </a:endParaRPr>
          </a:p>
        </p:txBody>
      </p:sp>
      <p:sp>
        <p:nvSpPr>
          <p:cNvPr id="19459" name="Rectangle 2">
            <a:extLst>
              <a:ext uri="{FF2B5EF4-FFF2-40B4-BE49-F238E27FC236}">
                <a16:creationId xmlns:a16="http://schemas.microsoft.com/office/drawing/2014/main" id="{262E4211-5458-D407-912D-E55E25190226}"/>
              </a:ext>
            </a:extLst>
          </p:cNvPr>
          <p:cNvSpPr>
            <a:spLocks noGrp="1" noRot="1" noChangeAspect="1" noChangeArrowheads="1" noTextEdit="1"/>
          </p:cNvSpPr>
          <p:nvPr>
            <p:ph type="sldImg"/>
          </p:nvPr>
        </p:nvSpPr>
        <p:spPr>
          <a:xfrm>
            <a:off x="430213" y="692150"/>
            <a:ext cx="6148387" cy="3459163"/>
          </a:xfrm>
          <a:ln/>
        </p:spPr>
      </p:sp>
      <p:sp>
        <p:nvSpPr>
          <p:cNvPr id="19460" name="Rectangle 3">
            <a:extLst>
              <a:ext uri="{FF2B5EF4-FFF2-40B4-BE49-F238E27FC236}">
                <a16:creationId xmlns:a16="http://schemas.microsoft.com/office/drawing/2014/main" id="{F3CDA33E-1587-6CB5-E540-D7920B149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r>
              <a:rPr lang="en-US" altLang="en-US">
                <a:latin typeface="Arial" panose="020B0604020202020204" pitchFamily="34" charset="0"/>
              </a:rPr>
              <a:t>Discuss the main audiences as a way to help teams decide what the content will be.</a:t>
            </a:r>
          </a:p>
          <a:p>
            <a:pPr eaLnBrk="1" hangingPunct="1"/>
            <a:r>
              <a:rPr lang="en-US" altLang="en-US" b="1">
                <a:latin typeface="Arial" panose="020B0604020202020204" pitchFamily="34" charset="0"/>
              </a:rPr>
              <a:t>People in your unit</a:t>
            </a:r>
            <a:r>
              <a:rPr lang="en-US" altLang="en-US">
                <a:latin typeface="Arial" panose="020B0604020202020204" pitchFamily="34" charset="0"/>
              </a:rPr>
              <a:t> </a:t>
            </a:r>
          </a:p>
          <a:p>
            <a:pPr marL="628650" lvl="1" indent="-231775" eaLnBrk="1" hangingPunct="1"/>
            <a:r>
              <a:rPr lang="en-US" altLang="en-US">
                <a:latin typeface="Arial" panose="020B0604020202020204" pitchFamily="34" charset="0"/>
              </a:rPr>
              <a:t>They will view under almost any circumstances</a:t>
            </a:r>
          </a:p>
          <a:p>
            <a:pPr marL="628650" lvl="1" indent="-231775" eaLnBrk="1" hangingPunct="1"/>
            <a:r>
              <a:rPr lang="en-US" altLang="en-US">
                <a:latin typeface="Arial" panose="020B0604020202020204" pitchFamily="34" charset="0"/>
              </a:rPr>
              <a:t>Goal: morale and team builder, opportunity to reflect on joint efforts</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People in related units</a:t>
            </a:r>
          </a:p>
          <a:p>
            <a:pPr marL="628650" lvl="1" indent="-231775" eaLnBrk="1" hangingPunct="1"/>
            <a:r>
              <a:rPr lang="en-US" altLang="en-US">
                <a:latin typeface="Arial" panose="020B0604020202020204" pitchFamily="34" charset="0"/>
              </a:rPr>
              <a:t>They can be easily persuaded to view</a:t>
            </a:r>
          </a:p>
          <a:p>
            <a:pPr marL="628650" lvl="1" indent="-231775" eaLnBrk="1" hangingPunct="1"/>
            <a:r>
              <a:rPr lang="en-US" altLang="en-US">
                <a:latin typeface="Arial" panose="020B0604020202020204" pitchFamily="34" charset="0"/>
              </a:rPr>
              <a:t>Goal: spread best/effective practices among similar teams in facility, service area or region </a:t>
            </a:r>
            <a:br>
              <a:rPr lang="en-US" altLang="en-US">
                <a:latin typeface="Arial" panose="020B0604020202020204" pitchFamily="34" charset="0"/>
              </a:rPr>
            </a:br>
            <a:endParaRPr lang="en-US" altLang="en-US">
              <a:latin typeface="Arial" panose="020B0604020202020204" pitchFamily="34" charset="0"/>
            </a:endParaRPr>
          </a:p>
          <a:p>
            <a:pPr eaLnBrk="1" hangingPunct="1"/>
            <a:r>
              <a:rPr lang="en-US" altLang="en-US" b="1">
                <a:latin typeface="Arial" panose="020B0604020202020204" pitchFamily="34" charset="0"/>
              </a:rPr>
              <a:t>Other people in your medical center</a:t>
            </a:r>
          </a:p>
          <a:p>
            <a:pPr marL="628650" lvl="1" indent="-231775" eaLnBrk="1" hangingPunct="1"/>
            <a:r>
              <a:rPr lang="en-US" altLang="en-US">
                <a:latin typeface="Arial" panose="020B0604020202020204" pitchFamily="34" charset="0"/>
              </a:rPr>
              <a:t>They can be attracted and engaged by a good presentation</a:t>
            </a:r>
          </a:p>
          <a:p>
            <a:pPr marL="628650" lvl="1" indent="-231775" eaLnBrk="1" hangingPunct="1"/>
            <a:r>
              <a:rPr lang="en-US" altLang="en-US">
                <a:latin typeface="Arial" panose="020B0604020202020204" pitchFamily="34" charset="0"/>
              </a:rPr>
              <a:t>Goal: Helps bring reward and recognition to the teams </a:t>
            </a:r>
          </a:p>
          <a:p>
            <a:pPr marL="628650" lvl="1" indent="-231775"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Special guests</a:t>
            </a:r>
          </a:p>
          <a:p>
            <a:pPr eaLnBrk="1" hangingPunct="1"/>
            <a:r>
              <a:rPr lang="en-US" altLang="en-US" b="1">
                <a:latin typeface="Arial" panose="020B0604020202020204" pitchFamily="34" charset="0"/>
              </a:rPr>
              <a:t>	</a:t>
            </a:r>
            <a:r>
              <a:rPr lang="en-US" altLang="en-US">
                <a:latin typeface="Arial" panose="020B0604020202020204" pitchFamily="34" charset="0"/>
              </a:rPr>
              <a:t>Other audiences who might be present include special guests from the region, program office, LMP, etc.</a:t>
            </a:r>
            <a:r>
              <a:rPr lang="en-US" altLang="en-US" b="1">
                <a:latin typeface="Arial" panose="020B0604020202020204" pitchFamily="34" charset="0"/>
              </a:rPr>
              <a:t> </a:t>
            </a:r>
          </a:p>
          <a:p>
            <a:pPr marL="628650" lvl="1" indent="-231775" eaLnBrk="1" hangingPunct="1"/>
            <a:r>
              <a:rPr lang="en-US" altLang="en-US" b="1">
                <a:latin typeface="Arial" panose="020B0604020202020204"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E88B11D-8F5E-FB4A-1D30-AA47719A8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132DEE-18A9-5D4C-9D6C-AD4C2FEC2830}" type="slidenum">
              <a:rPr lang="en-US" altLang="en-US" sz="1200"/>
              <a:pPr/>
              <a:t>4</a:t>
            </a:fld>
            <a:endParaRPr lang="en-US" altLang="en-US" sz="1200"/>
          </a:p>
        </p:txBody>
      </p:sp>
      <p:sp>
        <p:nvSpPr>
          <p:cNvPr id="21506" name="Slide Image Placeholder 1">
            <a:extLst>
              <a:ext uri="{FF2B5EF4-FFF2-40B4-BE49-F238E27FC236}">
                <a16:creationId xmlns:a16="http://schemas.microsoft.com/office/drawing/2014/main" id="{C87CAD93-FB43-E981-AE2B-C70CDDFC97AD}"/>
              </a:ext>
            </a:extLst>
          </p:cNvPr>
          <p:cNvSpPr>
            <a:spLocks noGrp="1" noRot="1" noChangeAspect="1" noChangeArrowheads="1" noTextEdit="1"/>
          </p:cNvSpPr>
          <p:nvPr>
            <p:ph type="sldImg"/>
          </p:nvPr>
        </p:nvSpPr>
        <p:spPr>
          <a:xfrm>
            <a:off x="430213" y="692150"/>
            <a:ext cx="6148387" cy="3459163"/>
          </a:xfrm>
          <a:ln/>
        </p:spPr>
      </p:sp>
      <p:sp>
        <p:nvSpPr>
          <p:cNvPr id="21507" name="Notes Placeholder 2">
            <a:extLst>
              <a:ext uri="{FF2B5EF4-FFF2-40B4-BE49-F238E27FC236}">
                <a16:creationId xmlns:a16="http://schemas.microsoft.com/office/drawing/2014/main" id="{C9E5016C-6811-A354-A997-9755BD3B4B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r>
              <a:rPr lang="en-US" altLang="en-US">
                <a:latin typeface="Garamond" panose="02020404030301010803" pitchFamily="18" charset="0"/>
              </a:rPr>
              <a:t>Use the LMP Inspire Change Story template to get started</a:t>
            </a:r>
            <a:endParaRPr lang="en-US" altLang="en-US" b="1" u="sng">
              <a:latin typeface="Arial" panose="020B0604020202020204" pitchFamily="34" charset="0"/>
            </a:endParaRPr>
          </a:p>
          <a:p>
            <a:pPr eaLnBrk="1" hangingPunct="1"/>
            <a:r>
              <a:rPr lang="en-US" altLang="en-US">
                <a:latin typeface="Arial" panose="020B0604020202020204" pitchFamily="34" charset="0"/>
              </a:rPr>
              <a:t>	Handout storybooks or extra template slides</a:t>
            </a:r>
            <a:br>
              <a:rPr lang="en-US" altLang="en-US">
                <a:latin typeface="Arial" panose="020B0604020202020204" pitchFamily="34" charset="0"/>
              </a:rPr>
            </a:br>
            <a:r>
              <a:rPr lang="en-US" altLang="en-US">
                <a:latin typeface="Arial" panose="020B0604020202020204" pitchFamily="34" charset="0"/>
              </a:rPr>
              <a:t>Make the following suggestions to the teams who are preparing content for the storyboard:</a:t>
            </a:r>
          </a:p>
          <a:p>
            <a:pPr eaLnBrk="1" hangingPunct="1">
              <a:buFontTx/>
              <a:buChar char="•"/>
            </a:pPr>
            <a:r>
              <a:rPr lang="en-US" altLang="en-US">
                <a:latin typeface="Arial" panose="020B0604020202020204" pitchFamily="34" charset="0"/>
              </a:rPr>
              <a:t>Avoid long sentences and paragraphs</a:t>
            </a:r>
          </a:p>
          <a:p>
            <a:pPr eaLnBrk="1" hangingPunct="1">
              <a:buFontTx/>
              <a:buChar char="•"/>
            </a:pPr>
            <a:r>
              <a:rPr lang="en-US" altLang="en-US">
                <a:latin typeface="Arial" panose="020B0604020202020204" pitchFamily="34" charset="0"/>
              </a:rPr>
              <a:t>Put related text and images near one another</a:t>
            </a:r>
          </a:p>
          <a:p>
            <a:pPr eaLnBrk="1" hangingPunct="1">
              <a:lnSpc>
                <a:spcPct val="80000"/>
              </a:lnSpc>
              <a:spcBef>
                <a:spcPct val="20000"/>
              </a:spcBef>
              <a:buFontTx/>
              <a:buChar char="•"/>
            </a:pPr>
            <a:r>
              <a:rPr lang="en-US" altLang="en-US">
                <a:latin typeface="Arial" panose="020B0604020202020204" pitchFamily="34" charset="0"/>
              </a:rPr>
              <a:t>Results as figures (tables if necessary) </a:t>
            </a:r>
            <a:br>
              <a:rPr lang="en-US" altLang="en-US">
                <a:latin typeface="Arial" panose="020B0604020202020204" pitchFamily="34" charset="0"/>
              </a:rPr>
            </a:br>
            <a:r>
              <a:rPr lang="en-US" altLang="en-US" b="1" u="sng">
                <a:latin typeface="Arial" panose="020B0604020202020204" pitchFamily="34" charset="0"/>
              </a:rPr>
              <a:t>Make sure your storyboard contains these elements:</a:t>
            </a:r>
          </a:p>
          <a:p>
            <a:pPr eaLnBrk="1" hangingPunct="1">
              <a:lnSpc>
                <a:spcPct val="80000"/>
              </a:lnSpc>
              <a:spcBef>
                <a:spcPct val="20000"/>
              </a:spcBef>
              <a:buFontTx/>
              <a:buChar char="•"/>
            </a:pPr>
            <a:r>
              <a:rPr lang="en-US" altLang="en-US">
                <a:latin typeface="Arial" panose="020B0604020202020204" pitchFamily="34" charset="0"/>
              </a:rPr>
              <a:t>Give reason </a:t>
            </a:r>
            <a:r>
              <a:rPr lang="en-US" altLang="en-US" b="1">
                <a:latin typeface="Arial" panose="020B0604020202020204" pitchFamily="34" charset="0"/>
              </a:rPr>
              <a:t>why</a:t>
            </a:r>
            <a:r>
              <a:rPr lang="en-US" altLang="en-US">
                <a:latin typeface="Arial" panose="020B0604020202020204" pitchFamily="34" charset="0"/>
              </a:rPr>
              <a:t> you chose project (the foundation for your work: regional and local objective, use SMART Goal, AIM statement)</a:t>
            </a:r>
          </a:p>
          <a:p>
            <a:pPr eaLnBrk="1" hangingPunct="1">
              <a:lnSpc>
                <a:spcPct val="80000"/>
              </a:lnSpc>
              <a:spcBef>
                <a:spcPct val="20000"/>
              </a:spcBef>
              <a:buFontTx/>
              <a:buChar char="•"/>
            </a:pPr>
            <a:r>
              <a:rPr lang="en-US" altLang="en-US">
                <a:latin typeface="Arial" panose="020B0604020202020204" pitchFamily="34" charset="0"/>
              </a:rPr>
              <a:t>Describe </a:t>
            </a:r>
            <a:r>
              <a:rPr lang="en-US" altLang="en-US" b="1">
                <a:latin typeface="Arial" panose="020B0604020202020204" pitchFamily="34" charset="0"/>
              </a:rPr>
              <a:t>how</a:t>
            </a:r>
            <a:r>
              <a:rPr lang="en-US" altLang="en-US">
                <a:latin typeface="Arial" panose="020B0604020202020204" pitchFamily="34" charset="0"/>
              </a:rPr>
              <a:t> you did the project (flow charts, RIM and PDSA cycle, run charts, etc)</a:t>
            </a:r>
            <a:br>
              <a:rPr lang="en-US" altLang="en-US">
                <a:latin typeface="Arial" panose="020B0604020202020204" pitchFamily="34" charset="0"/>
              </a:rPr>
            </a:br>
            <a:r>
              <a:rPr lang="en-US" altLang="en-US" b="1" u="sng">
                <a:latin typeface="Arial" panose="020B0604020202020204" pitchFamily="34" charset="0"/>
              </a:rPr>
              <a:t>Go beyond just raw data</a:t>
            </a:r>
          </a:p>
          <a:p>
            <a:pPr>
              <a:buFontTx/>
              <a:buChar char="•"/>
            </a:pPr>
            <a:r>
              <a:rPr lang="en-US" altLang="en-US">
                <a:latin typeface="Arial" panose="020B0604020202020204" pitchFamily="34" charset="0"/>
              </a:rPr>
              <a:t>keep numbers simple</a:t>
            </a:r>
          </a:p>
          <a:p>
            <a:pPr>
              <a:buFontTx/>
              <a:buChar char="•"/>
            </a:pPr>
            <a:r>
              <a:rPr lang="en-US" altLang="en-US">
                <a:latin typeface="Arial" panose="020B0604020202020204" pitchFamily="34" charset="0"/>
              </a:rPr>
              <a:t>show how test of changes worked out</a:t>
            </a:r>
          </a:p>
          <a:p>
            <a:pPr>
              <a:buFontTx/>
              <a:buChar char="•"/>
            </a:pPr>
            <a:r>
              <a:rPr lang="en-US" altLang="en-US">
                <a:latin typeface="Arial" panose="020B0604020202020204" pitchFamily="34" charset="0"/>
              </a:rPr>
              <a:t>connect to real world problem</a:t>
            </a:r>
          </a:p>
          <a:p>
            <a:pPr eaLnBrk="1" hangingPunct="1">
              <a:lnSpc>
                <a:spcPct val="80000"/>
              </a:lnSpc>
              <a:spcBef>
                <a:spcPct val="20000"/>
              </a:spcBef>
              <a:buFontTx/>
              <a:buChar char="•"/>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a:p>
            <a:pPr eaLnBrk="1" hangingPunct="1">
              <a:lnSpc>
                <a:spcPct val="80000"/>
              </a:lnSpc>
              <a:spcBef>
                <a:spcPct val="20000"/>
              </a:spcBef>
              <a:buFontTx/>
              <a:buChar char="•"/>
            </a:pPr>
            <a:endParaRPr lang="en-US" altLang="en-US">
              <a:latin typeface="Arial" panose="020B0604020202020204" pitchFamily="34" charset="0"/>
            </a:endParaRPr>
          </a:p>
          <a:p>
            <a:pPr eaLnBrk="1" hangingPunct="1">
              <a:lnSpc>
                <a:spcPct val="80000"/>
              </a:lnSpc>
              <a:spcBef>
                <a:spcPct val="20000"/>
              </a:spcBef>
            </a:pPr>
            <a:endParaRPr lang="en-US" altLang="en-US">
              <a:latin typeface="Arial" panose="020B0604020202020204" pitchFamily="34" charset="0"/>
            </a:endParaRPr>
          </a:p>
          <a:p>
            <a:pPr eaLnBrk="1" hangingPunct="1">
              <a:lnSpc>
                <a:spcPct val="80000"/>
              </a:lnSpc>
              <a:spcBef>
                <a:spcPct val="20000"/>
              </a:spcBef>
            </a:pPr>
            <a:endParaRPr lang="en-US" altLang="en-US">
              <a:latin typeface="Arial" panose="020B0604020202020204" pitchFamily="34" charset="0"/>
            </a:endParaRPr>
          </a:p>
          <a:p>
            <a:pPr eaLnBrk="1" hangingPunct="1">
              <a:buFontTx/>
              <a:buChar char="•"/>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90B2C6AE-D6B1-8147-0EBD-15FD3EF904A4}"/>
              </a:ext>
            </a:extLst>
          </p:cNvPr>
          <p:cNvSpPr txBox="1">
            <a:spLocks noGrp="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9AE5C7B6-EBD9-6149-8AE0-5FEC875CF87A}" type="slidenum">
              <a:rPr lang="en-US" altLang="en-US" sz="1100">
                <a:latin typeface="Arial Regular"/>
              </a:rPr>
              <a:pPr algn="r"/>
              <a:t>4</a:t>
            </a:fld>
            <a:endParaRPr lang="en-US" altLang="en-US" sz="1100">
              <a:latin typeface="Arial Regul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9C481F8-1E8F-9495-BA47-B04BF3439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282469-DE43-DB4D-ABAB-22F53C053EF2}" type="slidenum">
              <a:rPr lang="en-US" altLang="en-US" sz="1200"/>
              <a:pPr/>
              <a:t>5</a:t>
            </a:fld>
            <a:endParaRPr lang="en-US" altLang="en-US" sz="1200"/>
          </a:p>
        </p:txBody>
      </p:sp>
      <p:sp>
        <p:nvSpPr>
          <p:cNvPr id="23554" name="Rectangle 7">
            <a:extLst>
              <a:ext uri="{FF2B5EF4-FFF2-40B4-BE49-F238E27FC236}">
                <a16:creationId xmlns:a16="http://schemas.microsoft.com/office/drawing/2014/main" id="{082CB8D3-F9DF-42C4-460A-54CDDE1C3A6B}"/>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9C534DF4-DD60-F941-96B1-B57C19493362}" type="slidenum">
              <a:rPr lang="en-US" altLang="en-US" sz="1100">
                <a:latin typeface="Arial Regular"/>
              </a:rPr>
              <a:pPr algn="r"/>
              <a:t>5</a:t>
            </a:fld>
            <a:endParaRPr lang="en-US" altLang="en-US" sz="1100">
              <a:latin typeface="Arial Regular"/>
            </a:endParaRPr>
          </a:p>
        </p:txBody>
      </p:sp>
      <p:sp>
        <p:nvSpPr>
          <p:cNvPr id="23555" name="Rectangle 2">
            <a:extLst>
              <a:ext uri="{FF2B5EF4-FFF2-40B4-BE49-F238E27FC236}">
                <a16:creationId xmlns:a16="http://schemas.microsoft.com/office/drawing/2014/main" id="{1BC94D31-841D-1192-6578-D3D1E8EBB836}"/>
              </a:ext>
            </a:extLst>
          </p:cNvPr>
          <p:cNvSpPr>
            <a:spLocks noGrp="1" noRot="1" noChangeAspect="1" noChangeArrowheads="1" noTextEdit="1"/>
          </p:cNvSpPr>
          <p:nvPr>
            <p:ph type="sldImg"/>
          </p:nvPr>
        </p:nvSpPr>
        <p:spPr>
          <a:xfrm>
            <a:off x="430213" y="692150"/>
            <a:ext cx="6148387" cy="3459163"/>
          </a:xfrm>
          <a:ln/>
        </p:spPr>
      </p:sp>
      <p:sp>
        <p:nvSpPr>
          <p:cNvPr id="23556" name="Rectangle 3">
            <a:extLst>
              <a:ext uri="{FF2B5EF4-FFF2-40B4-BE49-F238E27FC236}">
                <a16:creationId xmlns:a16="http://schemas.microsoft.com/office/drawing/2014/main" id="{ADFCD39F-77DD-7150-EC78-EF63FF944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r>
              <a:rPr lang="en-US" altLang="en-US">
                <a:latin typeface="Arial" panose="020B0604020202020204" pitchFamily="34" charset="0"/>
              </a:rPr>
              <a:t>Help teams block out time in their UBT team meetings or co-lead trainings to brainstorm and work on storyboards as a team.</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6D11C59-307F-93EA-19A5-863EA28E6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D2317C-2821-1C4C-BEA4-5F75D4DF8F3D}" type="slidenum">
              <a:rPr lang="en-US" altLang="en-US" sz="1200"/>
              <a:pPr/>
              <a:t>6</a:t>
            </a:fld>
            <a:endParaRPr lang="en-US" altLang="en-US" sz="1200"/>
          </a:p>
        </p:txBody>
      </p:sp>
      <p:sp>
        <p:nvSpPr>
          <p:cNvPr id="25602" name="Rectangle 7">
            <a:extLst>
              <a:ext uri="{FF2B5EF4-FFF2-40B4-BE49-F238E27FC236}">
                <a16:creationId xmlns:a16="http://schemas.microsoft.com/office/drawing/2014/main" id="{5ACA22EA-B19D-BBA7-F996-A19EB3479641}"/>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8EA3F11-430E-4843-AB2F-C43E285F1430}" type="slidenum">
              <a:rPr lang="en-US" altLang="en-US" sz="1100">
                <a:latin typeface="Arial Regular"/>
              </a:rPr>
              <a:pPr algn="r"/>
              <a:t>6</a:t>
            </a:fld>
            <a:endParaRPr lang="en-US" altLang="en-US" sz="1100">
              <a:latin typeface="Arial Regular"/>
            </a:endParaRPr>
          </a:p>
        </p:txBody>
      </p:sp>
      <p:sp>
        <p:nvSpPr>
          <p:cNvPr id="25603" name="Rectangle 2">
            <a:extLst>
              <a:ext uri="{FF2B5EF4-FFF2-40B4-BE49-F238E27FC236}">
                <a16:creationId xmlns:a16="http://schemas.microsoft.com/office/drawing/2014/main" id="{3F796375-4610-109A-5B1C-54133D1CC5C4}"/>
              </a:ext>
            </a:extLst>
          </p:cNvPr>
          <p:cNvSpPr>
            <a:spLocks noGrp="1" noRot="1" noChangeAspect="1" noChangeArrowheads="1" noTextEdit="1"/>
          </p:cNvSpPr>
          <p:nvPr>
            <p:ph type="sldImg"/>
          </p:nvPr>
        </p:nvSpPr>
        <p:spPr>
          <a:xfrm>
            <a:off x="430213" y="692150"/>
            <a:ext cx="6148387" cy="3459163"/>
          </a:xfrm>
          <a:ln/>
        </p:spPr>
      </p:sp>
      <p:sp>
        <p:nvSpPr>
          <p:cNvPr id="25604" name="Rectangle 3">
            <a:extLst>
              <a:ext uri="{FF2B5EF4-FFF2-40B4-BE49-F238E27FC236}">
                <a16:creationId xmlns:a16="http://schemas.microsoft.com/office/drawing/2014/main" id="{E01E27FC-15AF-6B69-8BA3-B2AE958BA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r>
              <a:rPr lang="en-US" altLang="en-US">
                <a:latin typeface="Arial" panose="020B0604020202020204" pitchFamily="34" charset="0"/>
              </a:rPr>
              <a:t>Use this slide to emphasize how to prepare photos for the storyboards</a:t>
            </a:r>
          </a:p>
          <a:p>
            <a:pPr eaLnBrk="1" hangingPunct="1"/>
            <a:r>
              <a:rPr lang="en-US" altLang="en-US">
                <a:latin typeface="Arial" panose="020B0604020202020204" pitchFamily="34" charset="0"/>
              </a:rPr>
              <a:t>Also refer to the UBT Fair in a Box design presentation</a:t>
            </a:r>
          </a:p>
          <a:p>
            <a:r>
              <a:rPr lang="en-US" altLang="en-US">
                <a:latin typeface="Arial" panose="020B0604020202020204" pitchFamily="34" charset="0"/>
              </a:rPr>
              <a:t> </a:t>
            </a:r>
          </a:p>
          <a:p>
            <a:r>
              <a:rPr lang="en-US" altLang="en-US">
                <a:latin typeface="Arial" panose="020B0604020202020204" pitchFamily="34" charset="0"/>
              </a:rPr>
              <a:t>Image file formats are standardized means of organizing and storing digital images. The PNG, JPEG, and GIF formats are most often used to display digital photos. Nearly every digital camera can save images in the JPEG. Some digital cameras can save in TIFF format, which is widely used in the printing business.</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F82BEE8-2DD5-E578-EC92-0BE034AD3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C92281-5C32-7A45-865A-5EFA0A17F22A}" type="slidenum">
              <a:rPr lang="en-US" altLang="en-US" sz="1200"/>
              <a:pPr/>
              <a:t>7</a:t>
            </a:fld>
            <a:endParaRPr lang="en-US" altLang="en-US" sz="1200"/>
          </a:p>
        </p:txBody>
      </p:sp>
      <p:sp>
        <p:nvSpPr>
          <p:cNvPr id="27650" name="Rectangle 7">
            <a:extLst>
              <a:ext uri="{FF2B5EF4-FFF2-40B4-BE49-F238E27FC236}">
                <a16:creationId xmlns:a16="http://schemas.microsoft.com/office/drawing/2014/main" id="{00AD7730-B204-97B6-760F-E574C6E8E947}"/>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85FC337E-894E-8A43-AAB4-1698A3AE6C49}" type="slidenum">
              <a:rPr lang="en-US" altLang="en-US" sz="1100">
                <a:latin typeface="Arial Regular"/>
              </a:rPr>
              <a:pPr algn="r"/>
              <a:t>7</a:t>
            </a:fld>
            <a:endParaRPr lang="en-US" altLang="en-US" sz="1100">
              <a:latin typeface="Arial Regular"/>
            </a:endParaRPr>
          </a:p>
        </p:txBody>
      </p:sp>
      <p:sp>
        <p:nvSpPr>
          <p:cNvPr id="27651" name="Rectangle 2">
            <a:extLst>
              <a:ext uri="{FF2B5EF4-FFF2-40B4-BE49-F238E27FC236}">
                <a16:creationId xmlns:a16="http://schemas.microsoft.com/office/drawing/2014/main" id="{09F0EC3B-9370-FFE1-A46B-484A5E5DC304}"/>
              </a:ext>
            </a:extLst>
          </p:cNvPr>
          <p:cNvSpPr>
            <a:spLocks noGrp="1" noRot="1" noChangeAspect="1" noChangeArrowheads="1" noTextEdit="1"/>
          </p:cNvSpPr>
          <p:nvPr>
            <p:ph type="sldImg"/>
          </p:nvPr>
        </p:nvSpPr>
        <p:spPr>
          <a:xfrm>
            <a:off x="430213" y="692150"/>
            <a:ext cx="6148387" cy="3459163"/>
          </a:xfrm>
          <a:ln/>
        </p:spPr>
      </p:sp>
      <p:sp>
        <p:nvSpPr>
          <p:cNvPr id="27652" name="Rectangle 3">
            <a:extLst>
              <a:ext uri="{FF2B5EF4-FFF2-40B4-BE49-F238E27FC236}">
                <a16:creationId xmlns:a16="http://schemas.microsoft.com/office/drawing/2014/main" id="{60A2BE2A-B9F9-C276-8A4C-2D5BFA260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marL="369888" indent="-258763" eaLnBrk="1" hangingPunct="1"/>
            <a:r>
              <a:rPr lang="en-US" altLang="en-US" b="1" u="sng">
                <a:latin typeface="Arial" panose="020B0604020202020204" pitchFamily="34" charset="0"/>
              </a:rPr>
              <a:t>NOTE TO PRESENTER:</a:t>
            </a:r>
          </a:p>
          <a:p>
            <a:pPr marL="369888" indent="-258763" eaLnBrk="1" hangingPunct="1"/>
            <a:r>
              <a:rPr lang="en-US" altLang="en-US" b="1" u="sng">
                <a:latin typeface="Arial" panose="020B0604020202020204" pitchFamily="34" charset="0"/>
              </a:rPr>
              <a:t>(Refer to design presentation for more advanced ideas)</a:t>
            </a:r>
            <a:br>
              <a:rPr lang="en-US" altLang="en-US" b="1" u="sng">
                <a:latin typeface="Arial" panose="020B0604020202020204" pitchFamily="34" charset="0"/>
              </a:rPr>
            </a:br>
            <a:r>
              <a:rPr lang="en-US" altLang="en-US" b="1" u="sng">
                <a:latin typeface="Arial" panose="020B0604020202020204" pitchFamily="34" charset="0"/>
              </a:rPr>
              <a:t>Consider making rules or criteria for your storyboards</a:t>
            </a:r>
          </a:p>
          <a:p>
            <a:pPr marL="369888" indent="-258763" eaLnBrk="1" hangingPunct="1">
              <a:buFontTx/>
              <a:buChar char="•"/>
            </a:pPr>
            <a:r>
              <a:rPr lang="en-US" altLang="en-US">
                <a:latin typeface="Arial" panose="020B0604020202020204" pitchFamily="34" charset="0"/>
              </a:rPr>
              <a:t>Board size: use standard trifold size, requirement/maximum</a:t>
            </a:r>
          </a:p>
          <a:p>
            <a:pPr marL="369888" indent="-258763" eaLnBrk="1" hangingPunct="1">
              <a:buFontTx/>
              <a:buChar char="•"/>
            </a:pPr>
            <a:r>
              <a:rPr lang="en-US" altLang="en-US">
                <a:latin typeface="Arial" panose="020B0604020202020204" pitchFamily="34" charset="0"/>
              </a:rPr>
              <a:t>Metrics, charts or numbers</a:t>
            </a:r>
          </a:p>
          <a:p>
            <a:pPr marL="369888" indent="-258763" eaLnBrk="1" hangingPunct="1">
              <a:buFontTx/>
              <a:buChar char="•"/>
            </a:pPr>
            <a:r>
              <a:rPr lang="en-US" altLang="en-US">
                <a:latin typeface="Arial" panose="020B0604020202020204" pitchFamily="34" charset="0"/>
              </a:rPr>
              <a:t>Contact Information</a:t>
            </a:r>
          </a:p>
          <a:p>
            <a:pPr marL="369888" indent="-258763" eaLnBrk="1" hangingPunct="1">
              <a:buFontTx/>
              <a:buChar char="•"/>
            </a:pPr>
            <a:r>
              <a:rPr lang="en-US" altLang="en-US">
                <a:latin typeface="Arial" panose="020B0604020202020204" pitchFamily="34" charset="0"/>
              </a:rPr>
              <a:t>Section headings: label each section</a:t>
            </a:r>
          </a:p>
          <a:p>
            <a:pPr marL="628650" lvl="1" indent="-231775" eaLnBrk="1" hangingPunct="1">
              <a:lnSpc>
                <a:spcPct val="90000"/>
              </a:lnSpc>
            </a:pPr>
            <a:r>
              <a:rPr lang="en-US" altLang="en-US">
                <a:latin typeface="Arial" panose="020B0604020202020204" pitchFamily="34" charset="0"/>
              </a:rPr>
              <a:t>Font size: range from 20 to 72 font or larger, Larger fonts for titles (1-2</a:t>
            </a:r>
            <a:r>
              <a:rPr lang="ja-JP" altLang="en-US">
                <a:latin typeface="Arial" panose="020B0604020202020204" pitchFamily="34" charset="0"/>
              </a:rPr>
              <a:t>”</a:t>
            </a:r>
            <a:r>
              <a:rPr lang="en-US" altLang="ja-JP">
                <a:latin typeface="Arial" panose="020B0604020202020204" pitchFamily="34" charset="0"/>
              </a:rPr>
              <a:t> high), Use at least 20 pt font for body text (should be able to read from 3-feet away); Numbers must also be large enough</a:t>
            </a:r>
          </a:p>
          <a:p>
            <a:pPr marL="628650" lvl="1" indent="-231775" eaLnBrk="1" hangingPunct="1">
              <a:lnSpc>
                <a:spcPct val="90000"/>
              </a:lnSpc>
            </a:pPr>
            <a:r>
              <a:rPr lang="en-US" altLang="en-US">
                <a:latin typeface="Arial" panose="020B0604020202020204" pitchFamily="34" charset="0"/>
              </a:rPr>
              <a:t>Can make contact info, references, acknowledgements smaller</a:t>
            </a:r>
          </a:p>
          <a:p>
            <a:pPr marL="369888" indent="-258763" eaLnBrk="1" hangingPunct="1">
              <a:buFontTx/>
              <a:buChar char="•"/>
            </a:pPr>
            <a:r>
              <a:rPr lang="en-US" altLang="en-US">
                <a:latin typeface="Arial" panose="020B0604020202020204" pitchFamily="34" charset="0"/>
              </a:rPr>
              <a:t>White space: create enough to make text readable </a:t>
            </a:r>
          </a:p>
          <a:p>
            <a:pPr marL="369888" indent="-258763" eaLnBrk="1" hangingPunct="1">
              <a:buFontTx/>
              <a:buChar char="•"/>
            </a:pPr>
            <a:r>
              <a:rPr lang="en-US" altLang="en-US">
                <a:latin typeface="Arial" panose="020B0604020202020204" pitchFamily="34" charset="0"/>
              </a:rPr>
              <a:t>Neutral backgrounds: consider so background will not compete with other content</a:t>
            </a:r>
          </a:p>
          <a:p>
            <a:pPr marL="369888" indent="-258763" eaLnBrk="1" hangingPunct="1">
              <a:lnSpc>
                <a:spcPct val="90000"/>
              </a:lnSpc>
              <a:buFontTx/>
              <a:buChar char="•"/>
            </a:pPr>
            <a:r>
              <a:rPr lang="en-US" altLang="en-US">
                <a:latin typeface="Arial" panose="020B0604020202020204" pitchFamily="34" charset="0"/>
              </a:rPr>
              <a:t>Balance text and images</a:t>
            </a:r>
          </a:p>
          <a:p>
            <a:pPr marL="369888" indent="-258763" eaLnBrk="1" hangingPunct="1">
              <a:lnSpc>
                <a:spcPct val="90000"/>
              </a:lnSpc>
              <a:buFontTx/>
              <a:buChar char="•"/>
            </a:pPr>
            <a:r>
              <a:rPr lang="en-US" altLang="en-US">
                <a:latin typeface="Arial" panose="020B0604020202020204" pitchFamily="34" charset="0"/>
              </a:rPr>
              <a:t>Avoid </a:t>
            </a:r>
            <a:r>
              <a:rPr lang="ja-JP" altLang="en-US">
                <a:latin typeface="Arial" panose="020B0604020202020204" pitchFamily="34" charset="0"/>
              </a:rPr>
              <a:t>“</a:t>
            </a:r>
            <a:r>
              <a:rPr lang="en-US" altLang="ja-JP">
                <a:latin typeface="Arial" panose="020B0604020202020204" pitchFamily="34" charset="0"/>
              </a:rPr>
              <a:t>all caps</a:t>
            </a:r>
            <a:r>
              <a:rPr lang="ja-JP" altLang="en-US">
                <a:latin typeface="Arial" panose="020B0604020202020204" pitchFamily="34" charset="0"/>
              </a:rPr>
              <a:t>”</a:t>
            </a:r>
            <a:endParaRPr lang="en-US" altLang="ja-JP">
              <a:latin typeface="Arial" panose="020B0604020202020204" pitchFamily="34" charset="0"/>
            </a:endParaRPr>
          </a:p>
          <a:p>
            <a:pPr marL="369888" indent="-258763"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8097314-9B16-AEC3-17DE-AF2684BC0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352327-C140-4D44-97A7-084CF78BAB47}" type="slidenum">
              <a:rPr lang="en-US" altLang="en-US" sz="1200"/>
              <a:pPr/>
              <a:t>8</a:t>
            </a:fld>
            <a:endParaRPr lang="en-US" altLang="en-US" sz="1200"/>
          </a:p>
        </p:txBody>
      </p:sp>
      <p:sp>
        <p:nvSpPr>
          <p:cNvPr id="29698" name="Rectangle 7">
            <a:extLst>
              <a:ext uri="{FF2B5EF4-FFF2-40B4-BE49-F238E27FC236}">
                <a16:creationId xmlns:a16="http://schemas.microsoft.com/office/drawing/2014/main" id="{4299E860-1EB2-760A-15F3-05FD3DDA97E3}"/>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33CB738C-F453-B247-B356-D76EC1552CE1}" type="slidenum">
              <a:rPr lang="en-US" altLang="en-US" sz="1100">
                <a:latin typeface="Arial Regular"/>
              </a:rPr>
              <a:pPr algn="r"/>
              <a:t>8</a:t>
            </a:fld>
            <a:endParaRPr lang="en-US" altLang="en-US" sz="1100">
              <a:latin typeface="Arial Regular"/>
            </a:endParaRPr>
          </a:p>
        </p:txBody>
      </p:sp>
      <p:sp>
        <p:nvSpPr>
          <p:cNvPr id="29699" name="Rectangle 2">
            <a:extLst>
              <a:ext uri="{FF2B5EF4-FFF2-40B4-BE49-F238E27FC236}">
                <a16:creationId xmlns:a16="http://schemas.microsoft.com/office/drawing/2014/main" id="{E6DF9551-9405-90AA-FAB2-784C4ACAF016}"/>
              </a:ext>
            </a:extLst>
          </p:cNvPr>
          <p:cNvSpPr>
            <a:spLocks noGrp="1" noRot="1" noChangeAspect="1" noChangeArrowheads="1" noTextEdit="1"/>
          </p:cNvSpPr>
          <p:nvPr>
            <p:ph type="sldImg"/>
          </p:nvPr>
        </p:nvSpPr>
        <p:spPr>
          <a:xfrm>
            <a:off x="430213" y="692150"/>
            <a:ext cx="6148387" cy="3459163"/>
          </a:xfrm>
          <a:ln/>
        </p:spPr>
      </p:sp>
      <p:sp>
        <p:nvSpPr>
          <p:cNvPr id="29700" name="Rectangle 3">
            <a:extLst>
              <a:ext uri="{FF2B5EF4-FFF2-40B4-BE49-F238E27FC236}">
                <a16:creationId xmlns:a16="http://schemas.microsoft.com/office/drawing/2014/main" id="{699106C9-2158-8DB8-33E9-D341BE805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pPr eaLnBrk="1" hangingPunct="1"/>
            <a:r>
              <a:rPr lang="en-US" altLang="en-US">
                <a:latin typeface="Arial" panose="020B0604020202020204" pitchFamily="34" charset="0"/>
              </a:rPr>
              <a:t>Storyboards can</a:t>
            </a:r>
            <a:r>
              <a:rPr lang="ja-JP" altLang="en-US">
                <a:latin typeface="Arial" panose="020B0604020202020204" pitchFamily="34" charset="0"/>
              </a:rPr>
              <a:t>’</a:t>
            </a:r>
            <a:r>
              <a:rPr lang="en-US" altLang="ja-JP">
                <a:latin typeface="Arial" panose="020B0604020202020204" pitchFamily="34" charset="0"/>
              </a:rPr>
              <a:t>t talk. Prepare your script for how you will describe your work at the UBT fair.</a:t>
            </a:r>
          </a:p>
          <a:p>
            <a:pPr eaLnBrk="1" hangingPunct="1"/>
            <a:r>
              <a:rPr lang="en-US" altLang="en-US">
                <a:latin typeface="Arial" panose="020B0604020202020204" pitchFamily="34" charset="0"/>
              </a:rPr>
              <a:t>Other advice to provide:</a:t>
            </a:r>
          </a:p>
          <a:p>
            <a:pPr eaLnBrk="1" hangingPunct="1">
              <a:lnSpc>
                <a:spcPct val="80000"/>
              </a:lnSpc>
              <a:spcBef>
                <a:spcPct val="20000"/>
              </a:spcBef>
              <a:buFontTx/>
              <a:buChar char="•"/>
            </a:pPr>
            <a:r>
              <a:rPr lang="en-US" altLang="en-US">
                <a:latin typeface="Arial" panose="020B0604020202020204" pitchFamily="34" charset="0"/>
              </a:rPr>
              <a:t> Do not stand directly in front of storyboard</a:t>
            </a:r>
          </a:p>
          <a:p>
            <a:pPr eaLnBrk="1" hangingPunct="1">
              <a:lnSpc>
                <a:spcPct val="80000"/>
              </a:lnSpc>
              <a:spcBef>
                <a:spcPct val="20000"/>
              </a:spcBef>
              <a:buFontTx/>
              <a:buChar char="•"/>
            </a:pPr>
            <a:r>
              <a:rPr lang="en-US" altLang="en-US">
                <a:latin typeface="Arial" panose="020B0604020202020204" pitchFamily="34" charset="0"/>
              </a:rPr>
              <a:t> Make eye contact and smile</a:t>
            </a:r>
          </a:p>
          <a:p>
            <a:pPr eaLnBrk="1" hangingPunct="1">
              <a:lnSpc>
                <a:spcPct val="80000"/>
              </a:lnSpc>
              <a:spcBef>
                <a:spcPct val="20000"/>
              </a:spcBef>
              <a:buFontTx/>
              <a:buChar char="•"/>
            </a:pPr>
            <a:r>
              <a:rPr lang="en-US" altLang="en-US">
                <a:latin typeface="Arial" panose="020B0604020202020204" pitchFamily="34" charset="0"/>
              </a:rPr>
              <a:t> Give name and job title</a:t>
            </a:r>
          </a:p>
          <a:p>
            <a:pPr eaLnBrk="1" hangingPunct="1">
              <a:lnSpc>
                <a:spcPct val="80000"/>
              </a:lnSpc>
              <a:spcBef>
                <a:spcPct val="20000"/>
              </a:spcBef>
              <a:buFontTx/>
              <a:buChar char="•"/>
            </a:pPr>
            <a:r>
              <a:rPr lang="en-US" altLang="en-US">
                <a:latin typeface="Arial" panose="020B0604020202020204" pitchFamily="34" charset="0"/>
              </a:rPr>
              <a:t> Ask whether viewer familiar with UBTs</a:t>
            </a:r>
          </a:p>
          <a:p>
            <a:pPr lvl="3" eaLnBrk="1" hangingPunct="1">
              <a:lnSpc>
                <a:spcPct val="80000"/>
              </a:lnSpc>
              <a:spcBef>
                <a:spcPct val="20000"/>
              </a:spcBef>
              <a:buFontTx/>
              <a:buChar char="•"/>
            </a:pPr>
            <a:r>
              <a:rPr lang="en-US" altLang="en-US">
                <a:latin typeface="Arial" panose="020B0604020202020204" pitchFamily="34" charset="0"/>
              </a:rPr>
              <a:t>No? More introduction, avoid acronyms</a:t>
            </a:r>
          </a:p>
          <a:p>
            <a:pPr lvl="3" eaLnBrk="1" hangingPunct="1">
              <a:lnSpc>
                <a:spcPct val="80000"/>
              </a:lnSpc>
              <a:spcBef>
                <a:spcPct val="20000"/>
              </a:spcBef>
              <a:buFontTx/>
              <a:buChar char="•"/>
            </a:pPr>
            <a:r>
              <a:rPr lang="en-US" altLang="en-US">
                <a:latin typeface="Arial" panose="020B0604020202020204" pitchFamily="34" charset="0"/>
              </a:rPr>
              <a:t>Yes? Move into presentation</a:t>
            </a:r>
          </a:p>
          <a:p>
            <a:pPr eaLnBrk="1" hangingPunct="1">
              <a:lnSpc>
                <a:spcPct val="80000"/>
              </a:lnSpc>
              <a:spcBef>
                <a:spcPct val="20000"/>
              </a:spcBef>
            </a:pPr>
            <a:endParaRPr lang="en-US" altLang="en-US">
              <a:latin typeface="Arial" panose="020B0604020202020204" pitchFamily="34" charset="0"/>
            </a:endParaRPr>
          </a:p>
          <a:p>
            <a:pPr eaLnBrk="1" hangingPunct="1">
              <a:lnSpc>
                <a:spcPct val="80000"/>
              </a:lnSpc>
              <a:spcBef>
                <a:spcPct val="20000"/>
              </a:spcBef>
            </a:pPr>
            <a:endParaRPr lang="en-US" altLang="en-US">
              <a:latin typeface="Arial" panose="020B0604020202020204" pitchFamily="34" charset="0"/>
            </a:endParaRPr>
          </a:p>
          <a:p>
            <a:pPr eaLnBrk="1" hangingPunct="1">
              <a:lnSpc>
                <a:spcPct val="80000"/>
              </a:lnSpc>
              <a:spcBef>
                <a:spcPct val="50000"/>
              </a:spcBef>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E25A6B2C-A33F-3713-16E6-CDC879937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763BFB-81FA-8748-B43A-BA964E1614A3}" type="slidenum">
              <a:rPr lang="en-US" altLang="en-US" sz="1200"/>
              <a:pPr/>
              <a:t>9</a:t>
            </a:fld>
            <a:endParaRPr lang="en-US" altLang="en-US" sz="1200"/>
          </a:p>
        </p:txBody>
      </p:sp>
      <p:sp>
        <p:nvSpPr>
          <p:cNvPr id="31746" name="Rectangle 7">
            <a:extLst>
              <a:ext uri="{FF2B5EF4-FFF2-40B4-BE49-F238E27FC236}">
                <a16:creationId xmlns:a16="http://schemas.microsoft.com/office/drawing/2014/main" id="{225B83CF-A0A5-39D0-38D7-0C0AC744E26B}"/>
              </a:ext>
            </a:extLst>
          </p:cNvPr>
          <p:cNvSpPr txBox="1">
            <a:spLocks noGrp="1" noChangeArrowheads="1"/>
          </p:cNvSpPr>
          <p:nvPr/>
        </p:nvSpPr>
        <p:spPr bwMode="auto">
          <a:xfrm>
            <a:off x="3967163" y="8759825"/>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nchor="b"/>
          <a:lstStyle>
            <a:lvl1pPr defTabSz="876300">
              <a:defRPr sz="2400">
                <a:solidFill>
                  <a:schemeClr val="tx1"/>
                </a:solidFill>
                <a:latin typeface="Arial" panose="020B0604020202020204" pitchFamily="34" charset="0"/>
                <a:ea typeface="MS PGothic" panose="020B0600070205080204" pitchFamily="34" charset="-128"/>
              </a:defRPr>
            </a:lvl1pPr>
            <a:lvl2pPr marL="742950" indent="-285750" defTabSz="876300">
              <a:defRPr sz="2400">
                <a:solidFill>
                  <a:schemeClr val="tx1"/>
                </a:solidFill>
                <a:latin typeface="Arial" panose="020B0604020202020204" pitchFamily="34" charset="0"/>
                <a:ea typeface="MS PGothic" panose="020B0600070205080204" pitchFamily="34" charset="-128"/>
              </a:defRPr>
            </a:lvl2pPr>
            <a:lvl3pPr marL="1143000" indent="-228600" defTabSz="876300">
              <a:defRPr sz="2400">
                <a:solidFill>
                  <a:schemeClr val="tx1"/>
                </a:solidFill>
                <a:latin typeface="Arial" panose="020B0604020202020204" pitchFamily="34" charset="0"/>
                <a:ea typeface="MS PGothic" panose="020B0600070205080204" pitchFamily="34" charset="-128"/>
              </a:defRPr>
            </a:lvl3pPr>
            <a:lvl4pPr marL="1600200" indent="-228600" defTabSz="876300">
              <a:defRPr sz="2400">
                <a:solidFill>
                  <a:schemeClr val="tx1"/>
                </a:solidFill>
                <a:latin typeface="Arial" panose="020B0604020202020204" pitchFamily="34" charset="0"/>
                <a:ea typeface="MS PGothic" panose="020B0600070205080204" pitchFamily="34" charset="-128"/>
              </a:defRPr>
            </a:lvl4pPr>
            <a:lvl5pPr marL="2057400" indent="-228600" defTabSz="876300">
              <a:defRPr sz="2400">
                <a:solidFill>
                  <a:schemeClr val="tx1"/>
                </a:solidFill>
                <a:latin typeface="Arial" panose="020B0604020202020204" pitchFamily="34" charset="0"/>
                <a:ea typeface="MS PGothic" panose="020B0600070205080204" pitchFamily="34" charset="-128"/>
              </a:defRPr>
            </a:lvl5pPr>
            <a:lvl6pPr marL="25146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63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C2FCF97-FB60-0F44-9706-231F57E037D1}" type="slidenum">
              <a:rPr lang="en-US" altLang="en-US" sz="1100">
                <a:latin typeface="Arial Regular"/>
              </a:rPr>
              <a:pPr algn="r"/>
              <a:t>9</a:t>
            </a:fld>
            <a:endParaRPr lang="en-US" altLang="en-US" sz="1100">
              <a:latin typeface="Arial Regular"/>
            </a:endParaRPr>
          </a:p>
        </p:txBody>
      </p:sp>
      <p:sp>
        <p:nvSpPr>
          <p:cNvPr id="31747" name="Rectangle 2">
            <a:extLst>
              <a:ext uri="{FF2B5EF4-FFF2-40B4-BE49-F238E27FC236}">
                <a16:creationId xmlns:a16="http://schemas.microsoft.com/office/drawing/2014/main" id="{FD8508D1-D0BF-FCDA-26EE-8E917AC03703}"/>
              </a:ext>
            </a:extLst>
          </p:cNvPr>
          <p:cNvSpPr>
            <a:spLocks noGrp="1" noRot="1" noChangeAspect="1" noChangeArrowheads="1" noTextEdit="1"/>
          </p:cNvSpPr>
          <p:nvPr>
            <p:ph type="sldImg"/>
          </p:nvPr>
        </p:nvSpPr>
        <p:spPr>
          <a:xfrm>
            <a:off x="430213" y="692150"/>
            <a:ext cx="6148387" cy="3459163"/>
          </a:xfrm>
          <a:ln/>
        </p:spPr>
      </p:sp>
      <p:sp>
        <p:nvSpPr>
          <p:cNvPr id="31748" name="Rectangle 3">
            <a:extLst>
              <a:ext uri="{FF2B5EF4-FFF2-40B4-BE49-F238E27FC236}">
                <a16:creationId xmlns:a16="http://schemas.microsoft.com/office/drawing/2014/main" id="{2052B0DB-CFD2-A728-0181-9C267E59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4" tIns="43852" rIns="87704" bIns="43852"/>
          <a:lstStyle/>
          <a:p>
            <a:pPr eaLnBrk="1" hangingPunct="1"/>
            <a:r>
              <a:rPr lang="en-US" altLang="en-US" b="1" u="sng">
                <a:latin typeface="Arial" panose="020B0604020202020204" pitchFamily="34" charset="0"/>
              </a:rPr>
              <a:t>NOTE TO PRESENTER:</a:t>
            </a:r>
          </a:p>
          <a:p>
            <a:r>
              <a:rPr lang="en-US" altLang="en-US">
                <a:latin typeface="Arial" panose="020B0604020202020204" pitchFamily="34" charset="0"/>
              </a:rPr>
              <a:t>Here are some tips for showcasing your storyboard at the UBT fair:</a:t>
            </a:r>
          </a:p>
          <a:p>
            <a:pPr>
              <a:spcBef>
                <a:spcPts val="38"/>
              </a:spcBef>
              <a:buFontTx/>
              <a:buChar char="•"/>
            </a:pPr>
            <a:r>
              <a:rPr lang="en-US" altLang="en-US">
                <a:latin typeface="Arial" panose="020B0604020202020204" pitchFamily="34" charset="0"/>
              </a:rPr>
              <a:t>Don</a:t>
            </a:r>
            <a:r>
              <a:rPr lang="ja-JP" altLang="en-US">
                <a:latin typeface="Arial" panose="020B0604020202020204" pitchFamily="34" charset="0"/>
              </a:rPr>
              <a:t>’</a:t>
            </a:r>
            <a:r>
              <a:rPr lang="en-US" altLang="ja-JP">
                <a:latin typeface="Arial" panose="020B0604020202020204" pitchFamily="34" charset="0"/>
              </a:rPr>
              <a:t>t memorize; learn your material</a:t>
            </a:r>
          </a:p>
          <a:p>
            <a:pPr>
              <a:spcBef>
                <a:spcPts val="38"/>
              </a:spcBef>
              <a:buFontTx/>
              <a:buChar char="•"/>
            </a:pPr>
            <a:r>
              <a:rPr lang="en-US" altLang="en-US">
                <a:latin typeface="Arial" panose="020B0604020202020204" pitchFamily="34" charset="0"/>
              </a:rPr>
              <a:t>Be excited about your work, speak from the heart</a:t>
            </a:r>
          </a:p>
          <a:p>
            <a:pPr>
              <a:spcBef>
                <a:spcPts val="38"/>
              </a:spcBef>
              <a:buFontTx/>
              <a:buChar char="•"/>
            </a:pPr>
            <a:r>
              <a:rPr lang="en-US" altLang="en-US">
                <a:latin typeface="Arial" panose="020B0604020202020204" pitchFamily="34" charset="0"/>
              </a:rPr>
              <a:t>Remember to refer to your storyboard</a:t>
            </a:r>
          </a:p>
          <a:p>
            <a:pPr>
              <a:spcBef>
                <a:spcPts val="38"/>
              </a:spcBef>
              <a:buFontTx/>
              <a:buChar char="•"/>
            </a:pPr>
            <a:r>
              <a:rPr lang="en-US" altLang="en-US">
                <a:latin typeface="Arial" panose="020B0604020202020204" pitchFamily="34" charset="0"/>
              </a:rPr>
              <a:t>Be prepared to answer questions</a:t>
            </a:r>
          </a:p>
          <a:p>
            <a:pPr>
              <a:spcBef>
                <a:spcPts val="38"/>
              </a:spcBef>
              <a:buFontTx/>
              <a:buChar char="•"/>
            </a:pPr>
            <a:r>
              <a:rPr lang="en-US" altLang="en-US">
                <a:latin typeface="Arial" panose="020B0604020202020204" pitchFamily="34" charset="0"/>
              </a:rPr>
              <a:t>Give extra information if asked</a:t>
            </a:r>
          </a:p>
          <a:p>
            <a:endParaRPr lang="en-US" altLang="en-US">
              <a:latin typeface="Arial" panose="020B0604020202020204" pitchFamily="34" charset="0"/>
            </a:endParaRPr>
          </a:p>
          <a:p>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1183399B-56FC-DC4C-9EF5-B9748349EDDD}"/>
              </a:ext>
            </a:extLst>
          </p:cNvPr>
          <p:cNvSpPr>
            <a:spLocks noGrp="1"/>
          </p:cNvSpPr>
          <p:nvPr>
            <p:ph type="title"/>
          </p:nvPr>
        </p:nvSpPr>
        <p:spPr>
          <a:xfrm>
            <a:off x="2286000" y="470262"/>
            <a:ext cx="7620000" cy="1116875"/>
          </a:xfrm>
          <a:prstGeom prst="rect">
            <a:avLst/>
          </a:prstGeom>
        </p:spPr>
        <p:txBody>
          <a:bodyPr rtlCol="0">
            <a:normAutofit/>
          </a:bodyPr>
          <a:lstStyle/>
          <a:p>
            <a:r>
              <a:rPr lang="en-US" dirty="0"/>
              <a:t>Click to edit Master title style</a:t>
            </a:r>
          </a:p>
        </p:txBody>
      </p:sp>
      <p:sp>
        <p:nvSpPr>
          <p:cNvPr id="2" name="Rectangle 4">
            <a:extLst>
              <a:ext uri="{FF2B5EF4-FFF2-40B4-BE49-F238E27FC236}">
                <a16:creationId xmlns:a16="http://schemas.microsoft.com/office/drawing/2014/main" id="{BB0656AC-4CB6-1A37-D80C-F3774A894B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D29FDB1-8118-974B-0C74-1E401E7EE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2BA1E92-C643-87AA-9F27-14FF4F7BF5EF}"/>
              </a:ext>
            </a:extLst>
          </p:cNvPr>
          <p:cNvSpPr>
            <a:spLocks noGrp="1" noChangeArrowheads="1"/>
          </p:cNvSpPr>
          <p:nvPr>
            <p:ph type="sldNum" sz="quarter" idx="12"/>
          </p:nvPr>
        </p:nvSpPr>
        <p:spPr>
          <a:ln/>
        </p:spPr>
        <p:txBody>
          <a:bodyPr/>
          <a:lstStyle>
            <a:lvl1pPr>
              <a:defRPr/>
            </a:lvl1pPr>
          </a:lstStyle>
          <a:p>
            <a:fld id="{E0A6FEA3-48E3-004D-99D8-8E915B36A5B2}" type="slidenum">
              <a:rPr lang="en-US" altLang="en-US"/>
              <a:pPr/>
              <a:t>‹#›</a:t>
            </a:fld>
            <a:endParaRPr lang="en-US" altLang="en-US"/>
          </a:p>
        </p:txBody>
      </p:sp>
    </p:spTree>
    <p:extLst>
      <p:ext uri="{BB962C8B-B14F-4D97-AF65-F5344CB8AC3E}">
        <p14:creationId xmlns:p14="http://schemas.microsoft.com/office/powerpoint/2010/main" val="33008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060295-C793-C256-0567-C49E373805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05C92F-F039-7A57-3772-B402DED1B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D62D8E-740E-6EA5-F71B-E976DF62F4C1}"/>
              </a:ext>
            </a:extLst>
          </p:cNvPr>
          <p:cNvSpPr>
            <a:spLocks noGrp="1" noChangeArrowheads="1"/>
          </p:cNvSpPr>
          <p:nvPr>
            <p:ph type="sldNum" sz="quarter" idx="12"/>
          </p:nvPr>
        </p:nvSpPr>
        <p:spPr>
          <a:ln/>
        </p:spPr>
        <p:txBody>
          <a:bodyPr/>
          <a:lstStyle>
            <a:lvl1pPr>
              <a:defRPr/>
            </a:lvl1pPr>
          </a:lstStyle>
          <a:p>
            <a:fld id="{86639430-0646-1242-9B17-951DC4F5A783}" type="slidenum">
              <a:rPr lang="en-US" altLang="en-US"/>
              <a:pPr/>
              <a:t>‹#›</a:t>
            </a:fld>
            <a:endParaRPr lang="en-US" altLang="en-US"/>
          </a:p>
        </p:txBody>
      </p:sp>
    </p:spTree>
    <p:extLst>
      <p:ext uri="{BB962C8B-B14F-4D97-AF65-F5344CB8AC3E}">
        <p14:creationId xmlns:p14="http://schemas.microsoft.com/office/powerpoint/2010/main" val="17135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AAC4A3-7886-8DF6-6695-F6130F464D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FB95F0-7FD2-B7E4-6897-1D5B4BCE9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93E207-118D-2FC1-676A-A9E41FD88740}"/>
              </a:ext>
            </a:extLst>
          </p:cNvPr>
          <p:cNvSpPr>
            <a:spLocks noGrp="1" noChangeArrowheads="1"/>
          </p:cNvSpPr>
          <p:nvPr>
            <p:ph type="sldNum" sz="quarter" idx="12"/>
          </p:nvPr>
        </p:nvSpPr>
        <p:spPr>
          <a:ln/>
        </p:spPr>
        <p:txBody>
          <a:bodyPr/>
          <a:lstStyle>
            <a:lvl1pPr>
              <a:defRPr/>
            </a:lvl1pPr>
          </a:lstStyle>
          <a:p>
            <a:fld id="{DCEA63B8-0C6B-864E-AD61-E97AB975527B}" type="slidenum">
              <a:rPr lang="en-US" altLang="en-US"/>
              <a:pPr/>
              <a:t>‹#›</a:t>
            </a:fld>
            <a:endParaRPr lang="en-US" altLang="en-US"/>
          </a:p>
        </p:txBody>
      </p:sp>
    </p:spTree>
    <p:extLst>
      <p:ext uri="{BB962C8B-B14F-4D97-AF65-F5344CB8AC3E}">
        <p14:creationId xmlns:p14="http://schemas.microsoft.com/office/powerpoint/2010/main" val="122034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9021830-B72D-CE94-3224-B26AD295A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4C490F-6740-36B8-C5FC-70CB84961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F9A2DD-E95D-AD91-0A71-CE0D72D6C245}"/>
              </a:ext>
            </a:extLst>
          </p:cNvPr>
          <p:cNvSpPr>
            <a:spLocks noGrp="1" noChangeArrowheads="1"/>
          </p:cNvSpPr>
          <p:nvPr>
            <p:ph type="sldNum" sz="quarter" idx="12"/>
          </p:nvPr>
        </p:nvSpPr>
        <p:spPr>
          <a:ln/>
        </p:spPr>
        <p:txBody>
          <a:bodyPr/>
          <a:lstStyle>
            <a:lvl1pPr>
              <a:defRPr/>
            </a:lvl1pPr>
          </a:lstStyle>
          <a:p>
            <a:fld id="{77B3DBBE-F9A3-4645-A615-621B21421C00}" type="slidenum">
              <a:rPr lang="en-US" altLang="en-US"/>
              <a:pPr/>
              <a:t>‹#›</a:t>
            </a:fld>
            <a:endParaRPr lang="en-US" altLang="en-US"/>
          </a:p>
        </p:txBody>
      </p:sp>
    </p:spTree>
    <p:extLst>
      <p:ext uri="{BB962C8B-B14F-4D97-AF65-F5344CB8AC3E}">
        <p14:creationId xmlns:p14="http://schemas.microsoft.com/office/powerpoint/2010/main" val="73680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D1FE8E5-492A-CFEA-C008-C61C2AC96D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3EB36C-0CFF-58A8-E5A3-F47E3282B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74C5C7-A6AF-81BD-E708-6B9E256ACB1D}"/>
              </a:ext>
            </a:extLst>
          </p:cNvPr>
          <p:cNvSpPr>
            <a:spLocks noGrp="1" noChangeArrowheads="1"/>
          </p:cNvSpPr>
          <p:nvPr>
            <p:ph type="sldNum" sz="quarter" idx="12"/>
          </p:nvPr>
        </p:nvSpPr>
        <p:spPr>
          <a:ln/>
        </p:spPr>
        <p:txBody>
          <a:bodyPr/>
          <a:lstStyle>
            <a:lvl1pPr>
              <a:defRPr/>
            </a:lvl1pPr>
          </a:lstStyle>
          <a:p>
            <a:fld id="{AE6FCA25-893C-BC49-8F62-0F98788E73A2}" type="slidenum">
              <a:rPr lang="en-US" altLang="en-US"/>
              <a:pPr/>
              <a:t>‹#›</a:t>
            </a:fld>
            <a:endParaRPr lang="en-US" altLang="en-US"/>
          </a:p>
        </p:txBody>
      </p:sp>
    </p:spTree>
    <p:extLst>
      <p:ext uri="{BB962C8B-B14F-4D97-AF65-F5344CB8AC3E}">
        <p14:creationId xmlns:p14="http://schemas.microsoft.com/office/powerpoint/2010/main" val="30163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8991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759446-E3E6-30D6-D90F-38EF87FCED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502DAD-CDF4-ED21-74E0-D117DDF159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1A3837-668C-03FD-C63D-888346949D86}"/>
              </a:ext>
            </a:extLst>
          </p:cNvPr>
          <p:cNvSpPr>
            <a:spLocks noGrp="1" noChangeArrowheads="1"/>
          </p:cNvSpPr>
          <p:nvPr>
            <p:ph type="sldNum" sz="quarter" idx="12"/>
          </p:nvPr>
        </p:nvSpPr>
        <p:spPr>
          <a:ln/>
        </p:spPr>
        <p:txBody>
          <a:bodyPr/>
          <a:lstStyle>
            <a:lvl1pPr>
              <a:defRPr/>
            </a:lvl1pPr>
          </a:lstStyle>
          <a:p>
            <a:fld id="{ABC1160B-952C-1C43-8CB3-AFDF8462C177}" type="slidenum">
              <a:rPr lang="en-US" altLang="en-US"/>
              <a:pPr/>
              <a:t>‹#›</a:t>
            </a:fld>
            <a:endParaRPr lang="en-US" altLang="en-US"/>
          </a:p>
        </p:txBody>
      </p:sp>
    </p:spTree>
    <p:extLst>
      <p:ext uri="{BB962C8B-B14F-4D97-AF65-F5344CB8AC3E}">
        <p14:creationId xmlns:p14="http://schemas.microsoft.com/office/powerpoint/2010/main" val="339874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5D1C12-32CA-8E8E-1A2C-0CC2A1FBC7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2ED889F-B1F4-7D96-C14F-876588DDF7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1627385-5805-0E24-2A7E-EE93D9EEA87B}"/>
              </a:ext>
            </a:extLst>
          </p:cNvPr>
          <p:cNvSpPr>
            <a:spLocks noGrp="1" noChangeArrowheads="1"/>
          </p:cNvSpPr>
          <p:nvPr>
            <p:ph type="sldNum" sz="quarter" idx="12"/>
          </p:nvPr>
        </p:nvSpPr>
        <p:spPr>
          <a:ln/>
        </p:spPr>
        <p:txBody>
          <a:bodyPr/>
          <a:lstStyle>
            <a:lvl1pPr>
              <a:defRPr/>
            </a:lvl1pPr>
          </a:lstStyle>
          <a:p>
            <a:fld id="{407C3926-C931-9B46-866B-F1A6AD150C47}" type="slidenum">
              <a:rPr lang="en-US" altLang="en-US"/>
              <a:pPr/>
              <a:t>‹#›</a:t>
            </a:fld>
            <a:endParaRPr lang="en-US" altLang="en-US"/>
          </a:p>
        </p:txBody>
      </p:sp>
    </p:spTree>
    <p:extLst>
      <p:ext uri="{BB962C8B-B14F-4D97-AF65-F5344CB8AC3E}">
        <p14:creationId xmlns:p14="http://schemas.microsoft.com/office/powerpoint/2010/main" val="45854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80E56182-5734-572F-331A-D80FCD4480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026B6CB-0664-41D7-8D1B-05CE5E52E7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0DC5269-1B80-BF53-421B-D9BF80D45DF7}"/>
              </a:ext>
            </a:extLst>
          </p:cNvPr>
          <p:cNvSpPr>
            <a:spLocks noGrp="1" noChangeArrowheads="1"/>
          </p:cNvSpPr>
          <p:nvPr>
            <p:ph type="sldNum" sz="quarter" idx="12"/>
          </p:nvPr>
        </p:nvSpPr>
        <p:spPr>
          <a:ln/>
        </p:spPr>
        <p:txBody>
          <a:bodyPr/>
          <a:lstStyle>
            <a:lvl1pPr>
              <a:defRPr/>
            </a:lvl1pPr>
          </a:lstStyle>
          <a:p>
            <a:fld id="{B6C6CC02-54AC-4F43-8EDA-054A89A4B853}" type="slidenum">
              <a:rPr lang="en-US" altLang="en-US"/>
              <a:pPr/>
              <a:t>‹#›</a:t>
            </a:fld>
            <a:endParaRPr lang="en-US" altLang="en-US"/>
          </a:p>
        </p:txBody>
      </p:sp>
    </p:spTree>
    <p:extLst>
      <p:ext uri="{BB962C8B-B14F-4D97-AF65-F5344CB8AC3E}">
        <p14:creationId xmlns:p14="http://schemas.microsoft.com/office/powerpoint/2010/main" val="27362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B7485E-6297-9D39-B2FE-557E10B3D4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BC8DD02-2C5B-C2F6-FCF5-58B8C5D8B5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DC996CA-3C34-F158-E8F1-D38BC7ED12E6}"/>
              </a:ext>
            </a:extLst>
          </p:cNvPr>
          <p:cNvSpPr>
            <a:spLocks noGrp="1" noChangeArrowheads="1"/>
          </p:cNvSpPr>
          <p:nvPr>
            <p:ph type="sldNum" sz="quarter" idx="12"/>
          </p:nvPr>
        </p:nvSpPr>
        <p:spPr>
          <a:ln/>
        </p:spPr>
        <p:txBody>
          <a:bodyPr/>
          <a:lstStyle>
            <a:lvl1pPr>
              <a:defRPr/>
            </a:lvl1pPr>
          </a:lstStyle>
          <a:p>
            <a:fld id="{0ADBC092-A55D-5A4F-9448-F6258EAF30CF}" type="slidenum">
              <a:rPr lang="en-US" altLang="en-US"/>
              <a:pPr/>
              <a:t>‹#›</a:t>
            </a:fld>
            <a:endParaRPr lang="en-US" altLang="en-US"/>
          </a:p>
        </p:txBody>
      </p:sp>
    </p:spTree>
    <p:extLst>
      <p:ext uri="{BB962C8B-B14F-4D97-AF65-F5344CB8AC3E}">
        <p14:creationId xmlns:p14="http://schemas.microsoft.com/office/powerpoint/2010/main" val="19971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CD33F7-9C33-5280-CDA4-354DAD0E42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E96849-A1AA-ED7E-A368-876ABE5F35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80E013-F5A2-8F30-EBDD-4B8BA143BD23}"/>
              </a:ext>
            </a:extLst>
          </p:cNvPr>
          <p:cNvSpPr>
            <a:spLocks noGrp="1" noChangeArrowheads="1"/>
          </p:cNvSpPr>
          <p:nvPr>
            <p:ph type="sldNum" sz="quarter" idx="12"/>
          </p:nvPr>
        </p:nvSpPr>
        <p:spPr>
          <a:ln/>
        </p:spPr>
        <p:txBody>
          <a:bodyPr/>
          <a:lstStyle>
            <a:lvl1pPr>
              <a:defRPr/>
            </a:lvl1pPr>
          </a:lstStyle>
          <a:p>
            <a:fld id="{2BEBBC0F-BEED-574E-9114-BB37F9B16915}" type="slidenum">
              <a:rPr lang="en-US" altLang="en-US"/>
              <a:pPr/>
              <a:t>‹#›</a:t>
            </a:fld>
            <a:endParaRPr lang="en-US" altLang="en-US"/>
          </a:p>
        </p:txBody>
      </p:sp>
    </p:spTree>
    <p:extLst>
      <p:ext uri="{BB962C8B-B14F-4D97-AF65-F5344CB8AC3E}">
        <p14:creationId xmlns:p14="http://schemas.microsoft.com/office/powerpoint/2010/main" val="416880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F914CD-799B-8B47-0D8D-82A6BCEABF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9E6A24-B3D1-26FB-63BA-3B55D3062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5EF8D6-807B-088C-B423-576E77F910F3}"/>
              </a:ext>
            </a:extLst>
          </p:cNvPr>
          <p:cNvSpPr>
            <a:spLocks noGrp="1" noChangeArrowheads="1"/>
          </p:cNvSpPr>
          <p:nvPr>
            <p:ph type="sldNum" sz="quarter" idx="12"/>
          </p:nvPr>
        </p:nvSpPr>
        <p:spPr>
          <a:ln/>
        </p:spPr>
        <p:txBody>
          <a:bodyPr/>
          <a:lstStyle>
            <a:lvl1pPr>
              <a:defRPr/>
            </a:lvl1pPr>
          </a:lstStyle>
          <a:p>
            <a:fld id="{796688C7-4665-4245-A529-6F755321E440}" type="slidenum">
              <a:rPr lang="en-US" altLang="en-US"/>
              <a:pPr/>
              <a:t>‹#›</a:t>
            </a:fld>
            <a:endParaRPr lang="en-US" altLang="en-US"/>
          </a:p>
        </p:txBody>
      </p:sp>
    </p:spTree>
    <p:extLst>
      <p:ext uri="{BB962C8B-B14F-4D97-AF65-F5344CB8AC3E}">
        <p14:creationId xmlns:p14="http://schemas.microsoft.com/office/powerpoint/2010/main" val="170373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6E92ECE-9358-7BED-FA4C-7E3FC0713CC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pic>
      <p:sp>
        <p:nvSpPr>
          <p:cNvPr id="1027" name="Rectangle 3">
            <a:extLst>
              <a:ext uri="{FF2B5EF4-FFF2-40B4-BE49-F238E27FC236}">
                <a16:creationId xmlns:a16="http://schemas.microsoft.com/office/drawing/2014/main" id="{CACC442F-9EEF-9A56-5884-7EB894042CDB}"/>
              </a:ext>
            </a:extLst>
          </p:cNvPr>
          <p:cNvSpPr>
            <a:spLocks noGrp="1" noChangeArrowheads="1"/>
          </p:cNvSpPr>
          <p:nvPr>
            <p:ph type="body" idx="1"/>
          </p:nvPr>
        </p:nvSpPr>
        <p:spPr bwMode="auto">
          <a:xfrm>
            <a:off x="841375" y="2286000"/>
            <a:ext cx="1051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7DB47E-1B7D-C94C-AF91-6A677D5C325F}"/>
              </a:ext>
            </a:extLst>
          </p:cNvPr>
          <p:cNvSpPr>
            <a:spLocks noGrp="1" noChangeArrowheads="1"/>
          </p:cNvSpPr>
          <p:nvPr>
            <p:ph type="dt" sz="half" idx="2"/>
          </p:nvPr>
        </p:nvSpPr>
        <p:spPr bwMode="auto">
          <a:xfrm>
            <a:off x="841375" y="6477000"/>
            <a:ext cx="2540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lumMod val="50000"/>
                  </a:schemeClr>
                </a:solidFill>
                <a:latin typeface="Arial" charset="0"/>
                <a:ea typeface="MS PGothic" pitchFamily="34" charset="-128"/>
                <a:cs typeface="+mn-cs"/>
              </a:defRPr>
            </a:lvl1pPr>
          </a:lstStyle>
          <a:p>
            <a:pPr>
              <a:defRPr/>
            </a:pPr>
            <a:endParaRPr lang="en-US"/>
          </a:p>
        </p:txBody>
      </p:sp>
      <p:sp>
        <p:nvSpPr>
          <p:cNvPr id="1029" name="Rectangle 5">
            <a:extLst>
              <a:ext uri="{FF2B5EF4-FFF2-40B4-BE49-F238E27FC236}">
                <a16:creationId xmlns:a16="http://schemas.microsoft.com/office/drawing/2014/main" id="{8B63E90B-50D3-5847-B39A-ACC35511A047}"/>
              </a:ext>
            </a:extLst>
          </p:cNvPr>
          <p:cNvSpPr>
            <a:spLocks noGrp="1" noChangeArrowheads="1"/>
          </p:cNvSpPr>
          <p:nvPr>
            <p:ph type="ftr" sz="quarter" idx="3"/>
          </p:nvPr>
        </p:nvSpPr>
        <p:spPr bwMode="auto">
          <a:xfrm>
            <a:off x="4165600" y="6477000"/>
            <a:ext cx="386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solidFill>
                  <a:schemeClr val="bg1">
                    <a:lumMod val="50000"/>
                  </a:schemeClr>
                </a:solidFill>
                <a:latin typeface="Arial" charset="0"/>
                <a:ea typeface="MS PGothic" pitchFamily="34" charset="-128"/>
                <a:cs typeface="+mn-cs"/>
              </a:defRPr>
            </a:lvl1pPr>
          </a:lstStyle>
          <a:p>
            <a:pPr>
              <a:defRPr/>
            </a:pPr>
            <a:endParaRPr lang="en-US"/>
          </a:p>
        </p:txBody>
      </p:sp>
      <p:sp>
        <p:nvSpPr>
          <p:cNvPr id="1030" name="Rectangle 6">
            <a:extLst>
              <a:ext uri="{FF2B5EF4-FFF2-40B4-BE49-F238E27FC236}">
                <a16:creationId xmlns:a16="http://schemas.microsoft.com/office/drawing/2014/main" id="{4B8ABB5D-2E93-2047-8295-4DB4F839C5A8}"/>
              </a:ext>
            </a:extLst>
          </p:cNvPr>
          <p:cNvSpPr>
            <a:spLocks noGrp="1" noChangeArrowheads="1"/>
          </p:cNvSpPr>
          <p:nvPr>
            <p:ph type="sldNum" sz="quarter" idx="4"/>
          </p:nvPr>
        </p:nvSpPr>
        <p:spPr bwMode="auto">
          <a:xfrm>
            <a:off x="8737600" y="6477000"/>
            <a:ext cx="2619375"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solidFill>
                  <a:srgbClr val="7F7F7F"/>
                </a:solidFill>
              </a:defRPr>
            </a:lvl1pPr>
          </a:lstStyle>
          <a:p>
            <a:fld id="{6065E2DC-CB7D-284A-91BE-3CC4095E58D9}" type="slidenum">
              <a:rPr lang="en-US" altLang="en-US"/>
              <a:pPr/>
              <a:t>‹#›</a:t>
            </a:fld>
            <a:endParaRPr lang="en-US" altLang="en-US"/>
          </a:p>
        </p:txBody>
      </p:sp>
      <p:sp>
        <p:nvSpPr>
          <p:cNvPr id="1031" name="Title Placeholder 1">
            <a:extLst>
              <a:ext uri="{FF2B5EF4-FFF2-40B4-BE49-F238E27FC236}">
                <a16:creationId xmlns:a16="http://schemas.microsoft.com/office/drawing/2014/main" id="{6F33814B-7EDE-18DE-10D4-A619C5E8A943}"/>
              </a:ext>
            </a:extLst>
          </p:cNvPr>
          <p:cNvSpPr>
            <a:spLocks noGrp="1" noChangeArrowheads="1"/>
          </p:cNvSpPr>
          <p:nvPr>
            <p:ph type="title"/>
          </p:nvPr>
        </p:nvSpPr>
        <p:spPr bwMode="auto">
          <a:xfrm>
            <a:off x="2286000" y="469900"/>
            <a:ext cx="7620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1"/>
          </a:solidFill>
          <a:latin typeface="+mj-lt"/>
          <a:ea typeface="+mj-ea"/>
          <a:cs typeface="MS PGothic" pitchFamily="34" charset="-128"/>
        </a:defRPr>
      </a:lvl1pPr>
      <a:lvl2pPr algn="l" rtl="0" eaLnBrk="0" fontAlgn="base" hangingPunct="0">
        <a:spcBef>
          <a:spcPct val="0"/>
        </a:spcBef>
        <a:spcAft>
          <a:spcPct val="0"/>
        </a:spcAft>
        <a:defRPr sz="3200" b="1">
          <a:solidFill>
            <a:schemeClr val="bg1"/>
          </a:solidFill>
          <a:latin typeface="Arial" charset="0"/>
          <a:ea typeface="MS PGothic" pitchFamily="34" charset="-128"/>
          <a:cs typeface="MS PGothic" pitchFamily="34" charset="-128"/>
        </a:defRPr>
      </a:lvl2pPr>
      <a:lvl3pPr algn="l" rtl="0" eaLnBrk="0" fontAlgn="base" hangingPunct="0">
        <a:spcBef>
          <a:spcPct val="0"/>
        </a:spcBef>
        <a:spcAft>
          <a:spcPct val="0"/>
        </a:spcAft>
        <a:defRPr sz="3200" b="1">
          <a:solidFill>
            <a:schemeClr val="bg1"/>
          </a:solidFill>
          <a:latin typeface="Arial" charset="0"/>
          <a:ea typeface="MS PGothic" pitchFamily="34" charset="-128"/>
          <a:cs typeface="MS PGothic" pitchFamily="34" charset="-128"/>
        </a:defRPr>
      </a:lvl3pPr>
      <a:lvl4pPr algn="l" rtl="0" eaLnBrk="0" fontAlgn="base" hangingPunct="0">
        <a:spcBef>
          <a:spcPct val="0"/>
        </a:spcBef>
        <a:spcAft>
          <a:spcPct val="0"/>
        </a:spcAft>
        <a:defRPr sz="3200" b="1">
          <a:solidFill>
            <a:schemeClr val="bg1"/>
          </a:solidFill>
          <a:latin typeface="Arial" charset="0"/>
          <a:ea typeface="MS PGothic" pitchFamily="34" charset="-128"/>
          <a:cs typeface="MS PGothic" pitchFamily="34" charset="-128"/>
        </a:defRPr>
      </a:lvl4pPr>
      <a:lvl5pPr algn="l" rtl="0" eaLnBrk="0" fontAlgn="base" hangingPunct="0">
        <a:spcBef>
          <a:spcPct val="0"/>
        </a:spcBef>
        <a:spcAft>
          <a:spcPct val="0"/>
        </a:spcAft>
        <a:defRPr sz="3200" b="1">
          <a:solidFill>
            <a:schemeClr val="bg1"/>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lr>
          <a:srgbClr val="EC177C"/>
        </a:buClr>
        <a:buChar char="•"/>
        <a:defRPr sz="2800">
          <a:solidFill>
            <a:schemeClr val="tx1"/>
          </a:solidFill>
          <a:latin typeface="+mn-lt"/>
          <a:ea typeface="+mn-ea"/>
          <a:cs typeface="MS PGothic" pitchFamily="34" charset="-128"/>
        </a:defRPr>
      </a:lvl1pPr>
      <a:lvl2pPr marL="742950" indent="-285750" algn="l" rtl="0" eaLnBrk="0" fontAlgn="base" hangingPunct="0">
        <a:spcBef>
          <a:spcPct val="20000"/>
        </a:spcBef>
        <a:spcAft>
          <a:spcPct val="0"/>
        </a:spcAft>
        <a:buClr>
          <a:srgbClr val="EC177C"/>
        </a:buClr>
        <a:buChar char="–"/>
        <a:defRPr sz="28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EC177C"/>
        </a:buClr>
        <a:buChar char="•"/>
        <a:defRPr sz="28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EC177C"/>
        </a:buClr>
        <a:buChar char="–"/>
        <a:defRPr sz="28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EC177C"/>
        </a:buClr>
        <a:buChar char="»"/>
        <a:defRPr sz="2800">
          <a:solidFill>
            <a:schemeClr val="tx1"/>
          </a:solidFill>
          <a:latin typeface="+mn-lt"/>
          <a:ea typeface="+mn-ea"/>
          <a:cs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a:extLst>
              <a:ext uri="{FF2B5EF4-FFF2-40B4-BE49-F238E27FC236}">
                <a16:creationId xmlns:a16="http://schemas.microsoft.com/office/drawing/2014/main" id="{3CD20471-7AC6-9873-FB06-F0E5042A30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11">
            <a:extLst>
              <a:ext uri="{FF2B5EF4-FFF2-40B4-BE49-F238E27FC236}">
                <a16:creationId xmlns:a16="http://schemas.microsoft.com/office/drawing/2014/main" id="{69892424-1F6F-7DD9-B5E5-A625E2FD0621}"/>
              </a:ext>
            </a:extLst>
          </p:cNvPr>
          <p:cNvSpPr txBox="1">
            <a:spLocks noChangeArrowheads="1"/>
          </p:cNvSpPr>
          <p:nvPr/>
        </p:nvSpPr>
        <p:spPr bwMode="auto">
          <a:xfrm>
            <a:off x="3733800" y="410845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en-US" altLang="en-US" sz="2000" b="1" dirty="0">
                <a:solidFill>
                  <a:schemeClr val="bg1"/>
                </a:solidFill>
                <a:cs typeface="Arial" panose="020B0604020202020204" pitchFamily="34" charset="0"/>
              </a:rPr>
              <a:t>INSPIRE CHANGE:</a:t>
            </a:r>
            <a:br>
              <a:rPr lang="en-US" altLang="en-US" sz="2000" b="1" dirty="0">
                <a:solidFill>
                  <a:schemeClr val="bg1"/>
                </a:solidFill>
                <a:cs typeface="Arial" panose="020B0604020202020204" pitchFamily="34" charset="0"/>
              </a:rPr>
            </a:br>
            <a:r>
              <a:rPr lang="en-US" altLang="en-US" sz="2000" b="1" dirty="0">
                <a:solidFill>
                  <a:schemeClr val="bg1"/>
                </a:solidFill>
                <a:cs typeface="Arial" panose="020B0604020202020204" pitchFamily="34" charset="0"/>
              </a:rPr>
              <a:t>Create your UBT Fair storyboard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RAG_10_09_09-116">
            <a:extLst>
              <a:ext uri="{FF2B5EF4-FFF2-40B4-BE49-F238E27FC236}">
                <a16:creationId xmlns:a16="http://schemas.microsoft.com/office/drawing/2014/main" id="{1B175094-1B6B-3E92-277F-7EA38F9BB9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2286000"/>
            <a:ext cx="48037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FFCEAE9C-FCB8-A066-3283-27097E81BDE8}"/>
              </a:ext>
            </a:extLst>
          </p:cNvPr>
          <p:cNvSpPr>
            <a:spLocks noGrp="1" noChangeArrowheads="1"/>
          </p:cNvSpPr>
          <p:nvPr>
            <p:ph type="title"/>
          </p:nvPr>
        </p:nvSpPr>
        <p:spPr>
          <a:xfrm>
            <a:off x="2286000" y="469900"/>
            <a:ext cx="7620000" cy="1117600"/>
          </a:xfrm>
        </p:spPr>
        <p:txBody>
          <a:bodyPr/>
          <a:lstStyle/>
          <a:p>
            <a:r>
              <a:rPr lang="en-US" altLang="en-US"/>
              <a:t>After your UBT fair</a:t>
            </a:r>
          </a:p>
        </p:txBody>
      </p:sp>
      <p:sp>
        <p:nvSpPr>
          <p:cNvPr id="32771" name="Content Placeholder 2">
            <a:extLst>
              <a:ext uri="{FF2B5EF4-FFF2-40B4-BE49-F238E27FC236}">
                <a16:creationId xmlns:a16="http://schemas.microsoft.com/office/drawing/2014/main" id="{FB1D9DF6-D715-7A7C-817D-3A19225EAD85}"/>
              </a:ext>
            </a:extLst>
          </p:cNvPr>
          <p:cNvSpPr>
            <a:spLocks noGrp="1" noChangeArrowheads="1"/>
          </p:cNvSpPr>
          <p:nvPr>
            <p:ph idx="1"/>
          </p:nvPr>
        </p:nvSpPr>
        <p:spPr>
          <a:xfrm>
            <a:off x="841375" y="2286000"/>
            <a:ext cx="5254625" cy="3733800"/>
          </a:xfrm>
        </p:spPr>
        <p:txBody>
          <a:bodyPr/>
          <a:lstStyle/>
          <a:p>
            <a:r>
              <a:rPr lang="en-US" altLang="en-US"/>
              <a:t>Network: write down ideas and names</a:t>
            </a:r>
          </a:p>
          <a:p>
            <a:r>
              <a:rPr lang="en-US" altLang="en-US"/>
              <a:t>Send emails to people you’ve met; thank them</a:t>
            </a:r>
          </a:p>
          <a:p>
            <a:r>
              <a:rPr lang="en-US" altLang="en-US"/>
              <a:t>Display your storyboard at your lab, workstation, break area if there is room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E8780B73-A37A-6375-EBCD-B93973D656FE}"/>
              </a:ext>
            </a:extLst>
          </p:cNvPr>
          <p:cNvSpPr>
            <a:spLocks noGrp="1" noChangeArrowheads="1"/>
          </p:cNvSpPr>
          <p:nvPr>
            <p:ph idx="1"/>
          </p:nvPr>
        </p:nvSpPr>
        <p:spPr/>
        <p:txBody>
          <a:bodyPr/>
          <a:lstStyle/>
          <a:p>
            <a:pPr marL="365125" indent="-255588" eaLnBrk="1" fontAlgn="b" hangingPunct="1"/>
            <a:r>
              <a:rPr lang="en-US" altLang="en-US">
                <a:latin typeface="Arial Regular"/>
              </a:rPr>
              <a:t>Promote your team</a:t>
            </a:r>
          </a:p>
          <a:p>
            <a:pPr marL="365125" indent="-255588" eaLnBrk="1" fontAlgn="b" hangingPunct="1"/>
            <a:r>
              <a:rPr lang="en-US" altLang="en-US">
                <a:latin typeface="Arial Regular"/>
              </a:rPr>
              <a:t>Spread successful practices</a:t>
            </a:r>
          </a:p>
          <a:p>
            <a:pPr marL="365125" indent="-255588" eaLnBrk="1" fontAlgn="b" hangingPunct="1"/>
            <a:r>
              <a:rPr lang="en-US" altLang="en-US">
                <a:latin typeface="Arial Regular"/>
              </a:rPr>
              <a:t>Practice public speaking</a:t>
            </a:r>
          </a:p>
        </p:txBody>
      </p:sp>
      <p:sp>
        <p:nvSpPr>
          <p:cNvPr id="16386" name="Title 1">
            <a:extLst>
              <a:ext uri="{FF2B5EF4-FFF2-40B4-BE49-F238E27FC236}">
                <a16:creationId xmlns:a16="http://schemas.microsoft.com/office/drawing/2014/main" id="{FAC297D5-FA33-DF68-1E4F-3A4E24EDB239}"/>
              </a:ext>
            </a:extLst>
          </p:cNvPr>
          <p:cNvSpPr>
            <a:spLocks noGrp="1" noChangeArrowheads="1"/>
          </p:cNvSpPr>
          <p:nvPr>
            <p:ph type="title"/>
          </p:nvPr>
        </p:nvSpPr>
        <p:spPr>
          <a:xfrm>
            <a:off x="2286000" y="469900"/>
            <a:ext cx="7620000" cy="1117600"/>
          </a:xfrm>
        </p:spPr>
        <p:txBody>
          <a:bodyPr/>
          <a:lstStyle/>
          <a:p>
            <a:r>
              <a:rPr lang="en-US" altLang="en-US"/>
              <a:t>What is a storyboard? </a:t>
            </a:r>
          </a:p>
        </p:txBody>
      </p:sp>
      <p:pic>
        <p:nvPicPr>
          <p:cNvPr id="16387" name="Picture 4" descr="ghp_110511_125">
            <a:extLst>
              <a:ext uri="{FF2B5EF4-FFF2-40B4-BE49-F238E27FC236}">
                <a16:creationId xmlns:a16="http://schemas.microsoft.com/office/drawing/2014/main" id="{C8A3FD61-B3E3-C8AE-4E10-72F1126289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286000"/>
            <a:ext cx="48990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19558418-803C-F8A3-56BD-AF6152DF433D}"/>
              </a:ext>
            </a:extLst>
          </p:cNvPr>
          <p:cNvSpPr>
            <a:spLocks noGrp="1" noChangeArrowheads="1"/>
          </p:cNvSpPr>
          <p:nvPr>
            <p:ph idx="1"/>
          </p:nvPr>
        </p:nvSpPr>
        <p:spPr>
          <a:xfrm>
            <a:off x="6096000" y="2286000"/>
            <a:ext cx="5260975" cy="3733800"/>
          </a:xfrm>
        </p:spPr>
        <p:txBody>
          <a:bodyPr/>
          <a:lstStyle/>
          <a:p>
            <a:pPr marL="365125" indent="-255588" eaLnBrk="1" hangingPunct="1"/>
            <a:r>
              <a:rPr lang="en-US" altLang="en-US">
                <a:latin typeface="Arial Regular"/>
              </a:rPr>
              <a:t>People in your unit </a:t>
            </a:r>
          </a:p>
          <a:p>
            <a:pPr marL="365125" indent="-255588" eaLnBrk="1" hangingPunct="1"/>
            <a:r>
              <a:rPr lang="en-US" altLang="en-US">
                <a:latin typeface="Arial Regular"/>
              </a:rPr>
              <a:t>People in related units</a:t>
            </a:r>
          </a:p>
          <a:p>
            <a:pPr marL="365125" indent="-255588" eaLnBrk="1" hangingPunct="1"/>
            <a:r>
              <a:rPr lang="en-US" altLang="en-US">
                <a:latin typeface="Arial Regular"/>
              </a:rPr>
              <a:t>People in your medical center</a:t>
            </a:r>
          </a:p>
        </p:txBody>
      </p:sp>
      <p:sp>
        <p:nvSpPr>
          <p:cNvPr id="18434" name="Title 1">
            <a:extLst>
              <a:ext uri="{FF2B5EF4-FFF2-40B4-BE49-F238E27FC236}">
                <a16:creationId xmlns:a16="http://schemas.microsoft.com/office/drawing/2014/main" id="{5A3D1478-25E1-1025-13BC-3E8D625A15BC}"/>
              </a:ext>
            </a:extLst>
          </p:cNvPr>
          <p:cNvSpPr>
            <a:spLocks noGrp="1" noChangeArrowheads="1"/>
          </p:cNvSpPr>
          <p:nvPr>
            <p:ph type="title"/>
          </p:nvPr>
        </p:nvSpPr>
        <p:spPr>
          <a:xfrm>
            <a:off x="2286000" y="469900"/>
            <a:ext cx="7620000" cy="1117600"/>
          </a:xfrm>
        </p:spPr>
        <p:txBody>
          <a:bodyPr/>
          <a:lstStyle/>
          <a:p>
            <a:r>
              <a:rPr lang="en-US" altLang="en-US"/>
              <a:t>Who’s your audience?</a:t>
            </a:r>
          </a:p>
        </p:txBody>
      </p:sp>
      <p:pic>
        <p:nvPicPr>
          <p:cNvPr id="18435" name="Picture 4" descr="carecards">
            <a:extLst>
              <a:ext uri="{FF2B5EF4-FFF2-40B4-BE49-F238E27FC236}">
                <a16:creationId xmlns:a16="http://schemas.microsoft.com/office/drawing/2014/main" id="{02391069-6C0A-DFCA-2A5B-CEDE068CB6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375" y="2286000"/>
            <a:ext cx="47212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5">
            <a:extLst>
              <a:ext uri="{FF2B5EF4-FFF2-40B4-BE49-F238E27FC236}">
                <a16:creationId xmlns:a16="http://schemas.microsoft.com/office/drawing/2014/main" id="{DC6A60EE-A448-1693-1B10-4377B81B3EC0}"/>
              </a:ext>
            </a:extLst>
          </p:cNvPr>
          <p:cNvSpPr>
            <a:spLocks noGrp="1" noChangeArrowheads="1"/>
          </p:cNvSpPr>
          <p:nvPr>
            <p:ph idx="1"/>
          </p:nvPr>
        </p:nvSpPr>
        <p:spPr>
          <a:xfrm>
            <a:off x="841375" y="2286000"/>
            <a:ext cx="3421063" cy="3733800"/>
          </a:xfrm>
        </p:spPr>
        <p:txBody>
          <a:bodyPr/>
          <a:lstStyle/>
          <a:p>
            <a:pPr marL="0" indent="0">
              <a:buFontTx/>
              <a:buNone/>
            </a:pPr>
            <a:r>
              <a:rPr lang="en-US" altLang="en-US"/>
              <a:t>Inspire Change Storytelling Template</a:t>
            </a:r>
          </a:p>
        </p:txBody>
      </p:sp>
      <p:sp>
        <p:nvSpPr>
          <p:cNvPr id="20482" name="Text Box 3">
            <a:extLst>
              <a:ext uri="{FF2B5EF4-FFF2-40B4-BE49-F238E27FC236}">
                <a16:creationId xmlns:a16="http://schemas.microsoft.com/office/drawing/2014/main" id="{2AA62134-A6A6-FADB-973F-D511EF34928D}"/>
              </a:ext>
            </a:extLst>
          </p:cNvPr>
          <p:cNvSpPr txBox="1">
            <a:spLocks noChangeArrowheads="1"/>
          </p:cNvSpPr>
          <p:nvPr/>
        </p:nvSpPr>
        <p:spPr bwMode="auto">
          <a:xfrm>
            <a:off x="1905000" y="381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3" name="Text Box 3">
            <a:extLst>
              <a:ext uri="{FF2B5EF4-FFF2-40B4-BE49-F238E27FC236}">
                <a16:creationId xmlns:a16="http://schemas.microsoft.com/office/drawing/2014/main" id="{4CE79184-5BE0-0A7D-2E3A-CFD59239CC2D}"/>
              </a:ext>
            </a:extLst>
          </p:cNvPr>
          <p:cNvSpPr txBox="1">
            <a:spLocks noChangeArrowheads="1"/>
          </p:cNvSpPr>
          <p:nvPr/>
        </p:nvSpPr>
        <p:spPr bwMode="auto">
          <a:xfrm>
            <a:off x="2057400" y="533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4" name="Text Box 3">
            <a:extLst>
              <a:ext uri="{FF2B5EF4-FFF2-40B4-BE49-F238E27FC236}">
                <a16:creationId xmlns:a16="http://schemas.microsoft.com/office/drawing/2014/main" id="{289B2A56-4845-CF6D-4BD7-376E166D7457}"/>
              </a:ext>
            </a:extLst>
          </p:cNvPr>
          <p:cNvSpPr txBox="1">
            <a:spLocks noChangeArrowheads="1"/>
          </p:cNvSpPr>
          <p:nvPr/>
        </p:nvSpPr>
        <p:spPr bwMode="auto">
          <a:xfrm>
            <a:off x="2362200" y="838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5" name="Text Box 3">
            <a:extLst>
              <a:ext uri="{FF2B5EF4-FFF2-40B4-BE49-F238E27FC236}">
                <a16:creationId xmlns:a16="http://schemas.microsoft.com/office/drawing/2014/main" id="{97832864-AEC5-6349-EB5A-747AC6B88B14}"/>
              </a:ext>
            </a:extLst>
          </p:cNvPr>
          <p:cNvSpPr txBox="1">
            <a:spLocks noChangeArrowheads="1"/>
          </p:cNvSpPr>
          <p:nvPr/>
        </p:nvSpPr>
        <p:spPr bwMode="auto">
          <a:xfrm>
            <a:off x="2514600" y="990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6" name="Text Box 3">
            <a:extLst>
              <a:ext uri="{FF2B5EF4-FFF2-40B4-BE49-F238E27FC236}">
                <a16:creationId xmlns:a16="http://schemas.microsoft.com/office/drawing/2014/main" id="{6DA889CC-D135-DA52-E187-69346BD0930A}"/>
              </a:ext>
            </a:extLst>
          </p:cNvPr>
          <p:cNvSpPr txBox="1">
            <a:spLocks noChangeArrowheads="1"/>
          </p:cNvSpPr>
          <p:nvPr/>
        </p:nvSpPr>
        <p:spPr bwMode="auto">
          <a:xfrm>
            <a:off x="2667000" y="1143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7" name="Text Box 3">
            <a:extLst>
              <a:ext uri="{FF2B5EF4-FFF2-40B4-BE49-F238E27FC236}">
                <a16:creationId xmlns:a16="http://schemas.microsoft.com/office/drawing/2014/main" id="{D226D9E5-ACDE-B249-1909-0A8BF169AF04}"/>
              </a:ext>
            </a:extLst>
          </p:cNvPr>
          <p:cNvSpPr txBox="1">
            <a:spLocks noChangeArrowheads="1"/>
          </p:cNvSpPr>
          <p:nvPr/>
        </p:nvSpPr>
        <p:spPr bwMode="auto">
          <a:xfrm>
            <a:off x="2819400" y="1295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8" name="Text Box 3">
            <a:extLst>
              <a:ext uri="{FF2B5EF4-FFF2-40B4-BE49-F238E27FC236}">
                <a16:creationId xmlns:a16="http://schemas.microsoft.com/office/drawing/2014/main" id="{1D52DE12-241F-6759-4CF2-F1BDBCC9E742}"/>
              </a:ext>
            </a:extLst>
          </p:cNvPr>
          <p:cNvSpPr txBox="1">
            <a:spLocks noChangeArrowheads="1"/>
          </p:cNvSpPr>
          <p:nvPr/>
        </p:nvSpPr>
        <p:spPr bwMode="auto">
          <a:xfrm>
            <a:off x="2971800" y="1447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89" name="Text Box 3">
            <a:extLst>
              <a:ext uri="{FF2B5EF4-FFF2-40B4-BE49-F238E27FC236}">
                <a16:creationId xmlns:a16="http://schemas.microsoft.com/office/drawing/2014/main" id="{10EDFBE0-C143-C025-30C7-FE2F407DA783}"/>
              </a:ext>
            </a:extLst>
          </p:cNvPr>
          <p:cNvSpPr txBox="1">
            <a:spLocks noChangeArrowheads="1"/>
          </p:cNvSpPr>
          <p:nvPr/>
        </p:nvSpPr>
        <p:spPr bwMode="auto">
          <a:xfrm>
            <a:off x="3429000" y="1905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0" name="Text Box 3">
            <a:extLst>
              <a:ext uri="{FF2B5EF4-FFF2-40B4-BE49-F238E27FC236}">
                <a16:creationId xmlns:a16="http://schemas.microsoft.com/office/drawing/2014/main" id="{2F176808-D9D3-0F8D-0BEC-94826149E59B}"/>
              </a:ext>
            </a:extLst>
          </p:cNvPr>
          <p:cNvSpPr txBox="1">
            <a:spLocks noChangeArrowheads="1"/>
          </p:cNvSpPr>
          <p:nvPr/>
        </p:nvSpPr>
        <p:spPr bwMode="auto">
          <a:xfrm>
            <a:off x="3581400" y="2057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1" name="Text Box 3">
            <a:extLst>
              <a:ext uri="{FF2B5EF4-FFF2-40B4-BE49-F238E27FC236}">
                <a16:creationId xmlns:a16="http://schemas.microsoft.com/office/drawing/2014/main" id="{DA0758E5-81A5-7F50-83FB-4BDA8CEF5F52}"/>
              </a:ext>
            </a:extLst>
          </p:cNvPr>
          <p:cNvSpPr txBox="1">
            <a:spLocks noChangeArrowheads="1"/>
          </p:cNvSpPr>
          <p:nvPr/>
        </p:nvSpPr>
        <p:spPr bwMode="auto">
          <a:xfrm>
            <a:off x="3733800" y="2209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2" name="Text Box 3">
            <a:extLst>
              <a:ext uri="{FF2B5EF4-FFF2-40B4-BE49-F238E27FC236}">
                <a16:creationId xmlns:a16="http://schemas.microsoft.com/office/drawing/2014/main" id="{247D54D1-B347-8764-DBFC-F9173DE7ED0B}"/>
              </a:ext>
            </a:extLst>
          </p:cNvPr>
          <p:cNvSpPr txBox="1">
            <a:spLocks noChangeArrowheads="1"/>
          </p:cNvSpPr>
          <p:nvPr/>
        </p:nvSpPr>
        <p:spPr bwMode="auto">
          <a:xfrm>
            <a:off x="3886200" y="2362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3" name="Text Box 3">
            <a:extLst>
              <a:ext uri="{FF2B5EF4-FFF2-40B4-BE49-F238E27FC236}">
                <a16:creationId xmlns:a16="http://schemas.microsoft.com/office/drawing/2014/main" id="{EDC2C8D6-D980-7CD9-60F3-A79FFE8CAAE2}"/>
              </a:ext>
            </a:extLst>
          </p:cNvPr>
          <p:cNvSpPr txBox="1">
            <a:spLocks noChangeArrowheads="1"/>
          </p:cNvSpPr>
          <p:nvPr/>
        </p:nvSpPr>
        <p:spPr bwMode="auto">
          <a:xfrm>
            <a:off x="4038600" y="2514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4" name="Text Box 3">
            <a:extLst>
              <a:ext uri="{FF2B5EF4-FFF2-40B4-BE49-F238E27FC236}">
                <a16:creationId xmlns:a16="http://schemas.microsoft.com/office/drawing/2014/main" id="{8A489E16-5933-2450-4671-834138CE6C13}"/>
              </a:ext>
            </a:extLst>
          </p:cNvPr>
          <p:cNvSpPr txBox="1">
            <a:spLocks noChangeArrowheads="1"/>
          </p:cNvSpPr>
          <p:nvPr/>
        </p:nvSpPr>
        <p:spPr bwMode="auto">
          <a:xfrm>
            <a:off x="4191000" y="2667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5" name="Text Box 3">
            <a:extLst>
              <a:ext uri="{FF2B5EF4-FFF2-40B4-BE49-F238E27FC236}">
                <a16:creationId xmlns:a16="http://schemas.microsoft.com/office/drawing/2014/main" id="{9FA43706-F1D1-CECB-704E-9801E7EB9B12}"/>
              </a:ext>
            </a:extLst>
          </p:cNvPr>
          <p:cNvSpPr txBox="1">
            <a:spLocks noChangeArrowheads="1"/>
          </p:cNvSpPr>
          <p:nvPr/>
        </p:nvSpPr>
        <p:spPr bwMode="auto">
          <a:xfrm>
            <a:off x="4343400" y="2819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6" name="Text Box 3">
            <a:extLst>
              <a:ext uri="{FF2B5EF4-FFF2-40B4-BE49-F238E27FC236}">
                <a16:creationId xmlns:a16="http://schemas.microsoft.com/office/drawing/2014/main" id="{F767375E-2228-2631-13DA-48EAA57FE17E}"/>
              </a:ext>
            </a:extLst>
          </p:cNvPr>
          <p:cNvSpPr txBox="1">
            <a:spLocks noChangeArrowheads="1"/>
          </p:cNvSpPr>
          <p:nvPr/>
        </p:nvSpPr>
        <p:spPr bwMode="auto">
          <a:xfrm>
            <a:off x="4495800" y="2971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7" name="Text Box 3">
            <a:extLst>
              <a:ext uri="{FF2B5EF4-FFF2-40B4-BE49-F238E27FC236}">
                <a16:creationId xmlns:a16="http://schemas.microsoft.com/office/drawing/2014/main" id="{C1D355D2-A0D1-BE6B-BBEA-CB91B9DF0EBA}"/>
              </a:ext>
            </a:extLst>
          </p:cNvPr>
          <p:cNvSpPr txBox="1">
            <a:spLocks noChangeArrowheads="1"/>
          </p:cNvSpPr>
          <p:nvPr/>
        </p:nvSpPr>
        <p:spPr bwMode="auto">
          <a:xfrm>
            <a:off x="4648200" y="3124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8" name="Text Box 3">
            <a:extLst>
              <a:ext uri="{FF2B5EF4-FFF2-40B4-BE49-F238E27FC236}">
                <a16:creationId xmlns:a16="http://schemas.microsoft.com/office/drawing/2014/main" id="{5F8FD54A-15EB-6B14-0406-D68A055412A0}"/>
              </a:ext>
            </a:extLst>
          </p:cNvPr>
          <p:cNvSpPr txBox="1">
            <a:spLocks noChangeArrowheads="1"/>
          </p:cNvSpPr>
          <p:nvPr/>
        </p:nvSpPr>
        <p:spPr bwMode="auto">
          <a:xfrm>
            <a:off x="4800600" y="3276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499" name="Text Box 3">
            <a:extLst>
              <a:ext uri="{FF2B5EF4-FFF2-40B4-BE49-F238E27FC236}">
                <a16:creationId xmlns:a16="http://schemas.microsoft.com/office/drawing/2014/main" id="{214B4706-23A5-1179-BBDF-9B442EC99EFF}"/>
              </a:ext>
            </a:extLst>
          </p:cNvPr>
          <p:cNvSpPr txBox="1">
            <a:spLocks noChangeArrowheads="1"/>
          </p:cNvSpPr>
          <p:nvPr/>
        </p:nvSpPr>
        <p:spPr bwMode="auto">
          <a:xfrm>
            <a:off x="4953000" y="3429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0" name="Text Box 3">
            <a:extLst>
              <a:ext uri="{FF2B5EF4-FFF2-40B4-BE49-F238E27FC236}">
                <a16:creationId xmlns:a16="http://schemas.microsoft.com/office/drawing/2014/main" id="{4D4E44FD-4D99-CB23-EC3E-4C79FC17D13A}"/>
              </a:ext>
            </a:extLst>
          </p:cNvPr>
          <p:cNvSpPr txBox="1">
            <a:spLocks noChangeArrowheads="1"/>
          </p:cNvSpPr>
          <p:nvPr/>
        </p:nvSpPr>
        <p:spPr bwMode="auto">
          <a:xfrm>
            <a:off x="5257800" y="3733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1" name="Text Box 3">
            <a:extLst>
              <a:ext uri="{FF2B5EF4-FFF2-40B4-BE49-F238E27FC236}">
                <a16:creationId xmlns:a16="http://schemas.microsoft.com/office/drawing/2014/main" id="{C2A94CE1-8867-3F22-72BC-233F591BCE5D}"/>
              </a:ext>
            </a:extLst>
          </p:cNvPr>
          <p:cNvSpPr txBox="1">
            <a:spLocks noChangeArrowheads="1"/>
          </p:cNvSpPr>
          <p:nvPr/>
        </p:nvSpPr>
        <p:spPr bwMode="auto">
          <a:xfrm>
            <a:off x="5410200" y="3886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2" name="Text Box 3">
            <a:extLst>
              <a:ext uri="{FF2B5EF4-FFF2-40B4-BE49-F238E27FC236}">
                <a16:creationId xmlns:a16="http://schemas.microsoft.com/office/drawing/2014/main" id="{7A7CE3FC-6B38-8602-4FE8-B03F526188B4}"/>
              </a:ext>
            </a:extLst>
          </p:cNvPr>
          <p:cNvSpPr txBox="1">
            <a:spLocks noChangeArrowheads="1"/>
          </p:cNvSpPr>
          <p:nvPr/>
        </p:nvSpPr>
        <p:spPr bwMode="auto">
          <a:xfrm>
            <a:off x="5562600" y="4038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3" name="Text Box 3">
            <a:extLst>
              <a:ext uri="{FF2B5EF4-FFF2-40B4-BE49-F238E27FC236}">
                <a16:creationId xmlns:a16="http://schemas.microsoft.com/office/drawing/2014/main" id="{29E68645-22F6-5E90-D5F3-CA39CA64F384}"/>
              </a:ext>
            </a:extLst>
          </p:cNvPr>
          <p:cNvSpPr txBox="1">
            <a:spLocks noChangeArrowheads="1"/>
          </p:cNvSpPr>
          <p:nvPr/>
        </p:nvSpPr>
        <p:spPr bwMode="auto">
          <a:xfrm>
            <a:off x="5715000" y="4191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4" name="Text Box 3">
            <a:extLst>
              <a:ext uri="{FF2B5EF4-FFF2-40B4-BE49-F238E27FC236}">
                <a16:creationId xmlns:a16="http://schemas.microsoft.com/office/drawing/2014/main" id="{523AA3BB-16F3-A4A1-9A21-BBE05A59839D}"/>
              </a:ext>
            </a:extLst>
          </p:cNvPr>
          <p:cNvSpPr txBox="1">
            <a:spLocks noChangeArrowheads="1"/>
          </p:cNvSpPr>
          <p:nvPr/>
        </p:nvSpPr>
        <p:spPr bwMode="auto">
          <a:xfrm>
            <a:off x="5867400" y="4343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5" name="Text Box 3">
            <a:extLst>
              <a:ext uri="{FF2B5EF4-FFF2-40B4-BE49-F238E27FC236}">
                <a16:creationId xmlns:a16="http://schemas.microsoft.com/office/drawing/2014/main" id="{CF41303C-673E-2737-2C64-C01ACB634A10}"/>
              </a:ext>
            </a:extLst>
          </p:cNvPr>
          <p:cNvSpPr txBox="1">
            <a:spLocks noChangeArrowheads="1"/>
          </p:cNvSpPr>
          <p:nvPr/>
        </p:nvSpPr>
        <p:spPr bwMode="auto">
          <a:xfrm>
            <a:off x="6019800" y="4495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6" name="Text Box 3">
            <a:extLst>
              <a:ext uri="{FF2B5EF4-FFF2-40B4-BE49-F238E27FC236}">
                <a16:creationId xmlns:a16="http://schemas.microsoft.com/office/drawing/2014/main" id="{2CC7E00C-151A-F598-8F2C-863A620994E9}"/>
              </a:ext>
            </a:extLst>
          </p:cNvPr>
          <p:cNvSpPr txBox="1">
            <a:spLocks noChangeArrowheads="1"/>
          </p:cNvSpPr>
          <p:nvPr/>
        </p:nvSpPr>
        <p:spPr bwMode="auto">
          <a:xfrm>
            <a:off x="6172200" y="4648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7" name="Text Box 3">
            <a:extLst>
              <a:ext uri="{FF2B5EF4-FFF2-40B4-BE49-F238E27FC236}">
                <a16:creationId xmlns:a16="http://schemas.microsoft.com/office/drawing/2014/main" id="{D24DE298-01D1-C2C3-8B34-D123B83EDEB8}"/>
              </a:ext>
            </a:extLst>
          </p:cNvPr>
          <p:cNvSpPr txBox="1">
            <a:spLocks noChangeArrowheads="1"/>
          </p:cNvSpPr>
          <p:nvPr/>
        </p:nvSpPr>
        <p:spPr bwMode="auto">
          <a:xfrm>
            <a:off x="6324600" y="4800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8" name="Text Box 3">
            <a:extLst>
              <a:ext uri="{FF2B5EF4-FFF2-40B4-BE49-F238E27FC236}">
                <a16:creationId xmlns:a16="http://schemas.microsoft.com/office/drawing/2014/main" id="{B3490710-DB46-8D40-1640-C3818110A0EF}"/>
              </a:ext>
            </a:extLst>
          </p:cNvPr>
          <p:cNvSpPr txBox="1">
            <a:spLocks noChangeArrowheads="1"/>
          </p:cNvSpPr>
          <p:nvPr/>
        </p:nvSpPr>
        <p:spPr bwMode="auto">
          <a:xfrm>
            <a:off x="6477000" y="4953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09" name="Text Box 3">
            <a:extLst>
              <a:ext uri="{FF2B5EF4-FFF2-40B4-BE49-F238E27FC236}">
                <a16:creationId xmlns:a16="http://schemas.microsoft.com/office/drawing/2014/main" id="{BD6523ED-B3F2-8F28-E554-6D4841D1FFEE}"/>
              </a:ext>
            </a:extLst>
          </p:cNvPr>
          <p:cNvSpPr txBox="1">
            <a:spLocks noChangeArrowheads="1"/>
          </p:cNvSpPr>
          <p:nvPr/>
        </p:nvSpPr>
        <p:spPr bwMode="auto">
          <a:xfrm>
            <a:off x="6629400" y="5105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0" name="Text Box 3">
            <a:extLst>
              <a:ext uri="{FF2B5EF4-FFF2-40B4-BE49-F238E27FC236}">
                <a16:creationId xmlns:a16="http://schemas.microsoft.com/office/drawing/2014/main" id="{CE2B2AB2-34BE-C596-54B1-19F6EC3FCDB3}"/>
              </a:ext>
            </a:extLst>
          </p:cNvPr>
          <p:cNvSpPr txBox="1">
            <a:spLocks noChangeArrowheads="1"/>
          </p:cNvSpPr>
          <p:nvPr/>
        </p:nvSpPr>
        <p:spPr bwMode="auto">
          <a:xfrm>
            <a:off x="6781800" y="5257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1" name="Text Box 3">
            <a:extLst>
              <a:ext uri="{FF2B5EF4-FFF2-40B4-BE49-F238E27FC236}">
                <a16:creationId xmlns:a16="http://schemas.microsoft.com/office/drawing/2014/main" id="{86DEF7BB-240E-CD2C-E541-E6EA2C336ECA}"/>
              </a:ext>
            </a:extLst>
          </p:cNvPr>
          <p:cNvSpPr txBox="1">
            <a:spLocks noChangeArrowheads="1"/>
          </p:cNvSpPr>
          <p:nvPr/>
        </p:nvSpPr>
        <p:spPr bwMode="auto">
          <a:xfrm>
            <a:off x="6934200" y="5410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2" name="Text Box 3">
            <a:extLst>
              <a:ext uri="{FF2B5EF4-FFF2-40B4-BE49-F238E27FC236}">
                <a16:creationId xmlns:a16="http://schemas.microsoft.com/office/drawing/2014/main" id="{FC4B6043-AD29-F29C-10DF-E6CDF5974A42}"/>
              </a:ext>
            </a:extLst>
          </p:cNvPr>
          <p:cNvSpPr txBox="1">
            <a:spLocks noChangeArrowheads="1"/>
          </p:cNvSpPr>
          <p:nvPr/>
        </p:nvSpPr>
        <p:spPr bwMode="auto">
          <a:xfrm>
            <a:off x="7086600" y="5562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3" name="Text Box 3">
            <a:extLst>
              <a:ext uri="{FF2B5EF4-FFF2-40B4-BE49-F238E27FC236}">
                <a16:creationId xmlns:a16="http://schemas.microsoft.com/office/drawing/2014/main" id="{AF0A42D3-3DBE-0520-9863-FB6C7C0BDD82}"/>
              </a:ext>
            </a:extLst>
          </p:cNvPr>
          <p:cNvSpPr txBox="1">
            <a:spLocks noChangeArrowheads="1"/>
          </p:cNvSpPr>
          <p:nvPr/>
        </p:nvSpPr>
        <p:spPr bwMode="auto">
          <a:xfrm>
            <a:off x="7239000" y="5715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4" name="Text Box 3">
            <a:extLst>
              <a:ext uri="{FF2B5EF4-FFF2-40B4-BE49-F238E27FC236}">
                <a16:creationId xmlns:a16="http://schemas.microsoft.com/office/drawing/2014/main" id="{F11F6A59-5415-6327-7D9F-C2F54200BADF}"/>
              </a:ext>
            </a:extLst>
          </p:cNvPr>
          <p:cNvSpPr txBox="1">
            <a:spLocks noChangeArrowheads="1"/>
          </p:cNvSpPr>
          <p:nvPr/>
        </p:nvSpPr>
        <p:spPr bwMode="auto">
          <a:xfrm>
            <a:off x="7391400" y="5867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5" name="Text Box 3">
            <a:extLst>
              <a:ext uri="{FF2B5EF4-FFF2-40B4-BE49-F238E27FC236}">
                <a16:creationId xmlns:a16="http://schemas.microsoft.com/office/drawing/2014/main" id="{3B0B6ED5-6567-E05E-4488-549848E50EB2}"/>
              </a:ext>
            </a:extLst>
          </p:cNvPr>
          <p:cNvSpPr txBox="1">
            <a:spLocks noChangeArrowheads="1"/>
          </p:cNvSpPr>
          <p:nvPr/>
        </p:nvSpPr>
        <p:spPr bwMode="auto">
          <a:xfrm>
            <a:off x="7543800" y="6019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6" name="Text Box 3">
            <a:extLst>
              <a:ext uri="{FF2B5EF4-FFF2-40B4-BE49-F238E27FC236}">
                <a16:creationId xmlns:a16="http://schemas.microsoft.com/office/drawing/2014/main" id="{98222A9A-AE49-7BC1-AF69-DD2DE56EF910}"/>
              </a:ext>
            </a:extLst>
          </p:cNvPr>
          <p:cNvSpPr txBox="1">
            <a:spLocks noChangeArrowheads="1"/>
          </p:cNvSpPr>
          <p:nvPr/>
        </p:nvSpPr>
        <p:spPr bwMode="auto">
          <a:xfrm>
            <a:off x="7696200" y="6172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7" name="Text Box 3">
            <a:extLst>
              <a:ext uri="{FF2B5EF4-FFF2-40B4-BE49-F238E27FC236}">
                <a16:creationId xmlns:a16="http://schemas.microsoft.com/office/drawing/2014/main" id="{57293822-173D-4DF1-1CEE-EF2A9F22B0AB}"/>
              </a:ext>
            </a:extLst>
          </p:cNvPr>
          <p:cNvSpPr txBox="1">
            <a:spLocks noChangeArrowheads="1"/>
          </p:cNvSpPr>
          <p:nvPr/>
        </p:nvSpPr>
        <p:spPr bwMode="auto">
          <a:xfrm>
            <a:off x="7848600" y="6324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8" name="Text Box 3">
            <a:extLst>
              <a:ext uri="{FF2B5EF4-FFF2-40B4-BE49-F238E27FC236}">
                <a16:creationId xmlns:a16="http://schemas.microsoft.com/office/drawing/2014/main" id="{6882692E-B89C-744F-4272-8483EE0EB648}"/>
              </a:ext>
            </a:extLst>
          </p:cNvPr>
          <p:cNvSpPr txBox="1">
            <a:spLocks noChangeArrowheads="1"/>
          </p:cNvSpPr>
          <p:nvPr/>
        </p:nvSpPr>
        <p:spPr bwMode="auto">
          <a:xfrm>
            <a:off x="8001000" y="6477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19" name="Text Box 3">
            <a:extLst>
              <a:ext uri="{FF2B5EF4-FFF2-40B4-BE49-F238E27FC236}">
                <a16:creationId xmlns:a16="http://schemas.microsoft.com/office/drawing/2014/main" id="{471EED26-6AD3-5098-23AD-A0176CAA6CE1}"/>
              </a:ext>
            </a:extLst>
          </p:cNvPr>
          <p:cNvSpPr txBox="1">
            <a:spLocks noChangeArrowheads="1"/>
          </p:cNvSpPr>
          <p:nvPr/>
        </p:nvSpPr>
        <p:spPr bwMode="auto">
          <a:xfrm>
            <a:off x="8153400" y="6629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0" name="Text Box 3">
            <a:extLst>
              <a:ext uri="{FF2B5EF4-FFF2-40B4-BE49-F238E27FC236}">
                <a16:creationId xmlns:a16="http://schemas.microsoft.com/office/drawing/2014/main" id="{85BE3B19-B2BE-E598-FD43-C7C2B922FD0B}"/>
              </a:ext>
            </a:extLst>
          </p:cNvPr>
          <p:cNvSpPr txBox="1">
            <a:spLocks noChangeArrowheads="1"/>
          </p:cNvSpPr>
          <p:nvPr/>
        </p:nvSpPr>
        <p:spPr bwMode="auto">
          <a:xfrm>
            <a:off x="8305800" y="6781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1" name="Text Box 3">
            <a:extLst>
              <a:ext uri="{FF2B5EF4-FFF2-40B4-BE49-F238E27FC236}">
                <a16:creationId xmlns:a16="http://schemas.microsoft.com/office/drawing/2014/main" id="{C6129F34-8B02-4EE6-EF65-C38C4AB3A5D3}"/>
              </a:ext>
            </a:extLst>
          </p:cNvPr>
          <p:cNvSpPr txBox="1">
            <a:spLocks noChangeArrowheads="1"/>
          </p:cNvSpPr>
          <p:nvPr/>
        </p:nvSpPr>
        <p:spPr bwMode="auto">
          <a:xfrm>
            <a:off x="8458200" y="6934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2" name="Text Box 3">
            <a:extLst>
              <a:ext uri="{FF2B5EF4-FFF2-40B4-BE49-F238E27FC236}">
                <a16:creationId xmlns:a16="http://schemas.microsoft.com/office/drawing/2014/main" id="{8AAEA631-9738-ED05-56D6-6C0ADEB2A91C}"/>
              </a:ext>
            </a:extLst>
          </p:cNvPr>
          <p:cNvSpPr txBox="1">
            <a:spLocks noChangeArrowheads="1"/>
          </p:cNvSpPr>
          <p:nvPr/>
        </p:nvSpPr>
        <p:spPr bwMode="auto">
          <a:xfrm>
            <a:off x="8610600" y="7086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3" name="Text Box 3">
            <a:extLst>
              <a:ext uri="{FF2B5EF4-FFF2-40B4-BE49-F238E27FC236}">
                <a16:creationId xmlns:a16="http://schemas.microsoft.com/office/drawing/2014/main" id="{7A2D90AB-6E44-C3E5-5EF3-17DEAC7C61CE}"/>
              </a:ext>
            </a:extLst>
          </p:cNvPr>
          <p:cNvSpPr txBox="1">
            <a:spLocks noChangeArrowheads="1"/>
          </p:cNvSpPr>
          <p:nvPr/>
        </p:nvSpPr>
        <p:spPr bwMode="auto">
          <a:xfrm>
            <a:off x="8763000" y="7239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4" name="Text Box 3">
            <a:extLst>
              <a:ext uri="{FF2B5EF4-FFF2-40B4-BE49-F238E27FC236}">
                <a16:creationId xmlns:a16="http://schemas.microsoft.com/office/drawing/2014/main" id="{2636F176-3E67-747D-3AA5-30E2A3B8559C}"/>
              </a:ext>
            </a:extLst>
          </p:cNvPr>
          <p:cNvSpPr txBox="1">
            <a:spLocks noChangeArrowheads="1"/>
          </p:cNvSpPr>
          <p:nvPr/>
        </p:nvSpPr>
        <p:spPr bwMode="auto">
          <a:xfrm>
            <a:off x="8915400" y="7391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5" name="Text Box 3">
            <a:extLst>
              <a:ext uri="{FF2B5EF4-FFF2-40B4-BE49-F238E27FC236}">
                <a16:creationId xmlns:a16="http://schemas.microsoft.com/office/drawing/2014/main" id="{E68953AD-DC88-59BD-CC07-770B2D0069D0}"/>
              </a:ext>
            </a:extLst>
          </p:cNvPr>
          <p:cNvSpPr txBox="1">
            <a:spLocks noChangeArrowheads="1"/>
          </p:cNvSpPr>
          <p:nvPr/>
        </p:nvSpPr>
        <p:spPr bwMode="auto">
          <a:xfrm>
            <a:off x="9067800" y="7543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6" name="Text Box 3">
            <a:extLst>
              <a:ext uri="{FF2B5EF4-FFF2-40B4-BE49-F238E27FC236}">
                <a16:creationId xmlns:a16="http://schemas.microsoft.com/office/drawing/2014/main" id="{05167116-B5F1-8D9E-01D0-6BBC1F6E2665}"/>
              </a:ext>
            </a:extLst>
          </p:cNvPr>
          <p:cNvSpPr txBox="1">
            <a:spLocks noChangeArrowheads="1"/>
          </p:cNvSpPr>
          <p:nvPr/>
        </p:nvSpPr>
        <p:spPr bwMode="auto">
          <a:xfrm>
            <a:off x="9220200" y="7696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7" name="Text Box 3">
            <a:extLst>
              <a:ext uri="{FF2B5EF4-FFF2-40B4-BE49-F238E27FC236}">
                <a16:creationId xmlns:a16="http://schemas.microsoft.com/office/drawing/2014/main" id="{63372727-5477-3E0C-A04F-61E07A745D9E}"/>
              </a:ext>
            </a:extLst>
          </p:cNvPr>
          <p:cNvSpPr txBox="1">
            <a:spLocks noChangeArrowheads="1"/>
          </p:cNvSpPr>
          <p:nvPr/>
        </p:nvSpPr>
        <p:spPr bwMode="auto">
          <a:xfrm>
            <a:off x="9372600" y="7848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8" name="Text Box 3">
            <a:extLst>
              <a:ext uri="{FF2B5EF4-FFF2-40B4-BE49-F238E27FC236}">
                <a16:creationId xmlns:a16="http://schemas.microsoft.com/office/drawing/2014/main" id="{2A0E0B79-4268-7134-60A9-F9E519B7189F}"/>
              </a:ext>
            </a:extLst>
          </p:cNvPr>
          <p:cNvSpPr txBox="1">
            <a:spLocks noChangeArrowheads="1"/>
          </p:cNvSpPr>
          <p:nvPr/>
        </p:nvSpPr>
        <p:spPr bwMode="auto">
          <a:xfrm>
            <a:off x="9525000" y="80010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29" name="Text Box 3">
            <a:extLst>
              <a:ext uri="{FF2B5EF4-FFF2-40B4-BE49-F238E27FC236}">
                <a16:creationId xmlns:a16="http://schemas.microsoft.com/office/drawing/2014/main" id="{EEC47688-C8ED-0E19-5667-CC6266B4CF07}"/>
              </a:ext>
            </a:extLst>
          </p:cNvPr>
          <p:cNvSpPr txBox="1">
            <a:spLocks noChangeArrowheads="1"/>
          </p:cNvSpPr>
          <p:nvPr/>
        </p:nvSpPr>
        <p:spPr bwMode="auto">
          <a:xfrm>
            <a:off x="9677400" y="8153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30" name="Text Box 3">
            <a:extLst>
              <a:ext uri="{FF2B5EF4-FFF2-40B4-BE49-F238E27FC236}">
                <a16:creationId xmlns:a16="http://schemas.microsoft.com/office/drawing/2014/main" id="{0507A9B2-E92F-663A-B98F-2B6E14F6DA8A}"/>
              </a:ext>
            </a:extLst>
          </p:cNvPr>
          <p:cNvSpPr txBox="1">
            <a:spLocks noChangeArrowheads="1"/>
          </p:cNvSpPr>
          <p:nvPr/>
        </p:nvSpPr>
        <p:spPr bwMode="auto">
          <a:xfrm>
            <a:off x="9829800" y="8305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31" name="Text Box 3">
            <a:extLst>
              <a:ext uri="{FF2B5EF4-FFF2-40B4-BE49-F238E27FC236}">
                <a16:creationId xmlns:a16="http://schemas.microsoft.com/office/drawing/2014/main" id="{C322C4D5-0E3A-A48B-5942-1B33106789E0}"/>
              </a:ext>
            </a:extLst>
          </p:cNvPr>
          <p:cNvSpPr txBox="1">
            <a:spLocks noChangeArrowheads="1"/>
          </p:cNvSpPr>
          <p:nvPr/>
        </p:nvSpPr>
        <p:spPr bwMode="auto">
          <a:xfrm>
            <a:off x="9982200" y="84582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32" name="Text Box 3">
            <a:extLst>
              <a:ext uri="{FF2B5EF4-FFF2-40B4-BE49-F238E27FC236}">
                <a16:creationId xmlns:a16="http://schemas.microsoft.com/office/drawing/2014/main" id="{63B175C2-1A3A-87E1-695A-FF48A32A1849}"/>
              </a:ext>
            </a:extLst>
          </p:cNvPr>
          <p:cNvSpPr txBox="1">
            <a:spLocks noChangeArrowheads="1"/>
          </p:cNvSpPr>
          <p:nvPr/>
        </p:nvSpPr>
        <p:spPr bwMode="auto">
          <a:xfrm>
            <a:off x="10134600" y="86106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3600">
              <a:latin typeface="Garamond" panose="02020404030301010803" pitchFamily="18" charset="0"/>
            </a:endParaRPr>
          </a:p>
        </p:txBody>
      </p:sp>
      <p:sp>
        <p:nvSpPr>
          <p:cNvPr id="20533" name="Title 4">
            <a:extLst>
              <a:ext uri="{FF2B5EF4-FFF2-40B4-BE49-F238E27FC236}">
                <a16:creationId xmlns:a16="http://schemas.microsoft.com/office/drawing/2014/main" id="{AFF6DD5D-22BD-4568-E72D-B6B84BC08BD8}"/>
              </a:ext>
            </a:extLst>
          </p:cNvPr>
          <p:cNvSpPr>
            <a:spLocks noGrp="1" noChangeArrowheads="1"/>
          </p:cNvSpPr>
          <p:nvPr>
            <p:ph type="title"/>
          </p:nvPr>
        </p:nvSpPr>
        <p:spPr>
          <a:xfrm>
            <a:off x="2286000" y="469900"/>
            <a:ext cx="7620000" cy="1117600"/>
          </a:xfrm>
        </p:spPr>
        <p:txBody>
          <a:bodyPr/>
          <a:lstStyle/>
          <a:p>
            <a:r>
              <a:rPr lang="en-US" altLang="en-US"/>
              <a:t>Tell your team’s story</a:t>
            </a:r>
          </a:p>
        </p:txBody>
      </p:sp>
      <p:grpSp>
        <p:nvGrpSpPr>
          <p:cNvPr id="20534" name="Group 2">
            <a:extLst>
              <a:ext uri="{FF2B5EF4-FFF2-40B4-BE49-F238E27FC236}">
                <a16:creationId xmlns:a16="http://schemas.microsoft.com/office/drawing/2014/main" id="{C8B4C608-670F-FBAA-5580-ABCDEF47C1E0}"/>
              </a:ext>
            </a:extLst>
          </p:cNvPr>
          <p:cNvGrpSpPr>
            <a:grpSpLocks/>
          </p:cNvGrpSpPr>
          <p:nvPr/>
        </p:nvGrpSpPr>
        <p:grpSpPr bwMode="auto">
          <a:xfrm>
            <a:off x="5065713" y="1890713"/>
            <a:ext cx="6380162" cy="4389437"/>
            <a:chOff x="5065713" y="1890713"/>
            <a:chExt cx="6380162" cy="4389437"/>
          </a:xfrm>
        </p:grpSpPr>
        <p:pic>
          <p:nvPicPr>
            <p:cNvPr id="20535" name="Picture 100" descr="Storytelling template2.jpg">
              <a:extLst>
                <a:ext uri="{FF2B5EF4-FFF2-40B4-BE49-F238E27FC236}">
                  <a16:creationId xmlns:a16="http://schemas.microsoft.com/office/drawing/2014/main" id="{A6EC7F33-3104-6039-0426-4885822A0B7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5713" y="1890713"/>
              <a:ext cx="63801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6" name="Rectangle 1">
              <a:extLst>
                <a:ext uri="{FF2B5EF4-FFF2-40B4-BE49-F238E27FC236}">
                  <a16:creationId xmlns:a16="http://schemas.microsoft.com/office/drawing/2014/main" id="{F687DC2E-413C-7070-05B8-2E52A9972355}"/>
                </a:ext>
              </a:extLst>
            </p:cNvPr>
            <p:cNvSpPr>
              <a:spLocks noChangeArrowheads="1"/>
            </p:cNvSpPr>
            <p:nvPr/>
          </p:nvSpPr>
          <p:spPr bwMode="auto">
            <a:xfrm>
              <a:off x="5562600" y="6161469"/>
              <a:ext cx="3079750" cy="8229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a:extLst>
              <a:ext uri="{FF2B5EF4-FFF2-40B4-BE49-F238E27FC236}">
                <a16:creationId xmlns:a16="http://schemas.microsoft.com/office/drawing/2014/main" id="{5CF609F8-CF22-1795-C869-029D11ABEAB9}"/>
              </a:ext>
            </a:extLst>
          </p:cNvPr>
          <p:cNvSpPr>
            <a:spLocks noChangeArrowheads="1"/>
          </p:cNvSpPr>
          <p:nvPr/>
        </p:nvSpPr>
        <p:spPr bwMode="auto">
          <a:xfrm>
            <a:off x="2209800" y="1447800"/>
            <a:ext cx="617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a:p>
            <a:pPr>
              <a:spcBef>
                <a:spcPct val="0"/>
              </a:spcBef>
              <a:buClrTx/>
              <a:buFontTx/>
              <a:buNone/>
            </a:pPr>
            <a:endParaRPr lang="en-US" altLang="en-US" sz="2400"/>
          </a:p>
        </p:txBody>
      </p:sp>
      <p:pic>
        <p:nvPicPr>
          <p:cNvPr id="22530" name="Picture 5" descr="PIcture - UBT teams and storyboard prep 027.jpg">
            <a:extLst>
              <a:ext uri="{FF2B5EF4-FFF2-40B4-BE49-F238E27FC236}">
                <a16:creationId xmlns:a16="http://schemas.microsoft.com/office/drawing/2014/main" id="{95CEB294-A8CA-BE0C-546F-30463CB5DF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2860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79DB3FB8-8E15-F35B-AA8F-1D170B0EE83F}"/>
              </a:ext>
            </a:extLst>
          </p:cNvPr>
          <p:cNvSpPr>
            <a:spLocks noGrp="1" noChangeArrowheads="1"/>
          </p:cNvSpPr>
          <p:nvPr>
            <p:ph type="title"/>
          </p:nvPr>
        </p:nvSpPr>
        <p:spPr>
          <a:xfrm>
            <a:off x="2286000" y="469900"/>
            <a:ext cx="7620000" cy="1117600"/>
          </a:xfrm>
        </p:spPr>
        <p:txBody>
          <a:bodyPr/>
          <a:lstStyle/>
          <a:p>
            <a:r>
              <a:rPr lang="en-US" altLang="en-US"/>
              <a:t>Gather your materials</a:t>
            </a:r>
          </a:p>
        </p:txBody>
      </p:sp>
      <p:sp>
        <p:nvSpPr>
          <p:cNvPr id="22532" name="Content Placeholder 2">
            <a:extLst>
              <a:ext uri="{FF2B5EF4-FFF2-40B4-BE49-F238E27FC236}">
                <a16:creationId xmlns:a16="http://schemas.microsoft.com/office/drawing/2014/main" id="{AB141B2E-D39E-40B6-9813-B05B765CA91C}"/>
              </a:ext>
            </a:extLst>
          </p:cNvPr>
          <p:cNvSpPr>
            <a:spLocks noGrp="1" noChangeArrowheads="1"/>
          </p:cNvSpPr>
          <p:nvPr>
            <p:ph idx="1"/>
          </p:nvPr>
        </p:nvSpPr>
        <p:spPr>
          <a:xfrm>
            <a:off x="841375" y="2286000"/>
            <a:ext cx="5254625" cy="3733800"/>
          </a:xfrm>
        </p:spPr>
        <p:txBody>
          <a:bodyPr/>
          <a:lstStyle/>
          <a:p>
            <a:pPr>
              <a:spcBef>
                <a:spcPts val="675"/>
              </a:spcBef>
              <a:buFont typeface="Garamond" panose="02020404030301010803" pitchFamily="18" charset="0"/>
              <a:buChar char="•"/>
            </a:pPr>
            <a:r>
              <a:rPr lang="en-US" altLang="en-US">
                <a:latin typeface="Arial Regular"/>
              </a:rPr>
              <a:t>Tri-fold display boards </a:t>
            </a:r>
          </a:p>
          <a:p>
            <a:pPr>
              <a:spcBef>
                <a:spcPts val="675"/>
              </a:spcBef>
            </a:pPr>
            <a:r>
              <a:rPr lang="en-US" altLang="en-US">
                <a:latin typeface="Arial Regular"/>
              </a:rPr>
              <a:t>Scissors</a:t>
            </a:r>
          </a:p>
          <a:p>
            <a:pPr>
              <a:spcBef>
                <a:spcPts val="675"/>
              </a:spcBef>
            </a:pPr>
            <a:r>
              <a:rPr lang="en-US" altLang="en-US">
                <a:latin typeface="Arial Regular"/>
              </a:rPr>
              <a:t>Glue sticks and tape</a:t>
            </a:r>
          </a:p>
          <a:p>
            <a:pPr>
              <a:spcBef>
                <a:spcPts val="675"/>
              </a:spcBef>
            </a:pPr>
            <a:r>
              <a:rPr lang="en-US" altLang="en-US">
                <a:latin typeface="Arial Regular"/>
              </a:rPr>
              <a:t>Construction paper </a:t>
            </a:r>
          </a:p>
          <a:p>
            <a:pPr>
              <a:spcBef>
                <a:spcPts val="675"/>
              </a:spcBef>
            </a:pPr>
            <a:r>
              <a:rPr lang="en-US" altLang="en-US">
                <a:latin typeface="Arial Regular"/>
              </a:rPr>
              <a:t>Hanks, Bulletin Board posters</a:t>
            </a:r>
          </a:p>
          <a:p>
            <a:pPr>
              <a:spcBef>
                <a:spcPts val="675"/>
              </a:spcBef>
            </a:pPr>
            <a:r>
              <a:rPr lang="en-US" altLang="en-US">
                <a:latin typeface="Arial Regular"/>
              </a:rPr>
              <a:t>Team and project photos</a:t>
            </a:r>
          </a:p>
          <a:p>
            <a:pPr>
              <a:spcBef>
                <a:spcPts val="675"/>
              </a:spcBef>
            </a:pPr>
            <a:r>
              <a:rPr lang="en-US" altLang="en-US">
                <a:latin typeface="Arial Regular"/>
              </a:rPr>
              <a:t>Copies of charts and graphs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jphigh">
            <a:extLst>
              <a:ext uri="{FF2B5EF4-FFF2-40B4-BE49-F238E27FC236}">
                <a16:creationId xmlns:a16="http://schemas.microsoft.com/office/drawing/2014/main" id="{FD3CFF12-921B-0277-2287-F7A028D25BC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00" y="2274888"/>
            <a:ext cx="18288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5" descr="jplow">
            <a:extLst>
              <a:ext uri="{FF2B5EF4-FFF2-40B4-BE49-F238E27FC236}">
                <a16:creationId xmlns:a16="http://schemas.microsoft.com/office/drawing/2014/main" id="{312CC246-DAE6-AEB6-B476-533D1ADBB8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5600" y="4114800"/>
            <a:ext cx="304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8BE5AD04-23FA-1560-1A94-2EDC70D542C3}"/>
              </a:ext>
            </a:extLst>
          </p:cNvPr>
          <p:cNvSpPr>
            <a:spLocks noGrp="1" noChangeArrowheads="1"/>
          </p:cNvSpPr>
          <p:nvPr>
            <p:ph type="title"/>
          </p:nvPr>
        </p:nvSpPr>
        <p:spPr>
          <a:xfrm>
            <a:off x="2286000" y="469900"/>
            <a:ext cx="7620000" cy="1117600"/>
          </a:xfrm>
        </p:spPr>
        <p:txBody>
          <a:bodyPr/>
          <a:lstStyle/>
          <a:p>
            <a:r>
              <a:rPr lang="en-US" altLang="en-US"/>
              <a:t>Prepare your artwork</a:t>
            </a:r>
          </a:p>
        </p:txBody>
      </p:sp>
      <p:sp>
        <p:nvSpPr>
          <p:cNvPr id="24580" name="Content Placeholder 2">
            <a:extLst>
              <a:ext uri="{FF2B5EF4-FFF2-40B4-BE49-F238E27FC236}">
                <a16:creationId xmlns:a16="http://schemas.microsoft.com/office/drawing/2014/main" id="{67492D92-596B-BF7D-1C59-C6FFFEFD331A}"/>
              </a:ext>
            </a:extLst>
          </p:cNvPr>
          <p:cNvSpPr>
            <a:spLocks noGrp="1" noChangeArrowheads="1"/>
          </p:cNvSpPr>
          <p:nvPr>
            <p:ph idx="1"/>
          </p:nvPr>
        </p:nvSpPr>
        <p:spPr>
          <a:xfrm>
            <a:off x="841375" y="2286000"/>
            <a:ext cx="5788025" cy="3733800"/>
          </a:xfrm>
        </p:spPr>
        <p:txBody>
          <a:bodyPr/>
          <a:lstStyle/>
          <a:p>
            <a:pPr>
              <a:spcBef>
                <a:spcPts val="675"/>
              </a:spcBef>
            </a:pPr>
            <a:r>
              <a:rPr lang="en-US" altLang="en-US">
                <a:latin typeface="Arial Regular"/>
              </a:rPr>
              <a:t>Use standard formats: </a:t>
            </a:r>
          </a:p>
          <a:p>
            <a:pPr lvl="1">
              <a:spcBef>
                <a:spcPts val="675"/>
              </a:spcBef>
            </a:pPr>
            <a:r>
              <a:rPr lang="en-US" altLang="en-US" b="1">
                <a:latin typeface="Arial Regular"/>
              </a:rPr>
              <a:t>.jpg, .gif, .tiff</a:t>
            </a:r>
          </a:p>
          <a:p>
            <a:pPr>
              <a:spcBef>
                <a:spcPts val="675"/>
              </a:spcBef>
            </a:pPr>
            <a:r>
              <a:rPr lang="en-US" altLang="en-US">
                <a:latin typeface="Arial Regular"/>
              </a:rPr>
              <a:t>Select photo resolution: </a:t>
            </a:r>
          </a:p>
          <a:p>
            <a:pPr lvl="1">
              <a:spcBef>
                <a:spcPts val="675"/>
              </a:spcBef>
            </a:pPr>
            <a:r>
              <a:rPr lang="en-US" altLang="en-US" b="1">
                <a:latin typeface="Arial Regular"/>
              </a:rPr>
              <a:t>300 dpi or higher</a:t>
            </a:r>
          </a:p>
          <a:p>
            <a:pPr>
              <a:spcBef>
                <a:spcPts val="1875"/>
              </a:spcBef>
            </a:pPr>
            <a:r>
              <a:rPr lang="en-US" altLang="en-US">
                <a:latin typeface="Arial Regular"/>
              </a:rPr>
              <a:t> DON</a:t>
            </a:r>
            <a:r>
              <a:rPr lang="ja-JP" altLang="en-US">
                <a:latin typeface="Arial Regular"/>
              </a:rPr>
              <a:t>’</a:t>
            </a:r>
            <a:r>
              <a:rPr lang="en-US" altLang="ja-JP">
                <a:latin typeface="Arial Regular"/>
              </a:rPr>
              <a:t>T stretch photos</a:t>
            </a:r>
            <a:endParaRPr lang="en-US" altLang="en-US">
              <a:latin typeface="Arial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783626B-1D55-0F47-B0F8-10497B49F3BB}"/>
              </a:ext>
            </a:extLst>
          </p:cNvPr>
          <p:cNvSpPr txBox="1">
            <a:spLocks noChangeArrowheads="1"/>
          </p:cNvSpPr>
          <p:nvPr/>
        </p:nvSpPr>
        <p:spPr bwMode="auto">
          <a:xfrm>
            <a:off x="2057400" y="2362200"/>
            <a:ext cx="7772400" cy="3733800"/>
          </a:xfrm>
          <a:prstGeom prst="rect">
            <a:avLst/>
          </a:prstGeom>
          <a:noFill/>
          <a:ln w="9525">
            <a:noFill/>
            <a:miter lim="800000"/>
            <a:headEnd/>
            <a:tailEnd/>
          </a:ln>
        </p:spPr>
        <p:txBody>
          <a:bodyPr/>
          <a:lstStyle/>
          <a:p>
            <a:pPr marL="365125" indent="-255588" eaLnBrk="1" hangingPunct="1">
              <a:lnSpc>
                <a:spcPct val="90000"/>
              </a:lnSpc>
              <a:spcBef>
                <a:spcPct val="20000"/>
              </a:spcBef>
              <a:buClr>
                <a:srgbClr val="EC177C"/>
              </a:buClr>
              <a:defRPr/>
            </a:pPr>
            <a:endParaRPr lang="en-US" sz="2800" kern="0" dirty="0">
              <a:latin typeface="Arial Regular"/>
              <a:ea typeface="+mn-ea"/>
              <a:cs typeface="Times New Roman" pitchFamily="18" charset="0"/>
            </a:endParaRPr>
          </a:p>
        </p:txBody>
      </p:sp>
      <p:sp>
        <p:nvSpPr>
          <p:cNvPr id="26626" name="Rectangle 13">
            <a:extLst>
              <a:ext uri="{FF2B5EF4-FFF2-40B4-BE49-F238E27FC236}">
                <a16:creationId xmlns:a16="http://schemas.microsoft.com/office/drawing/2014/main" id="{7BA506A7-B53D-4A95-3743-4B22BA082DB5}"/>
              </a:ext>
            </a:extLst>
          </p:cNvPr>
          <p:cNvSpPr>
            <a:spLocks noChangeArrowheads="1"/>
          </p:cNvSpPr>
          <p:nvPr/>
        </p:nvSpPr>
        <p:spPr bwMode="auto">
          <a:xfrm flipV="1">
            <a:off x="1524000" y="-20796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C177C"/>
              </a:buClr>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C177C"/>
              </a:buClr>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2400"/>
          </a:p>
        </p:txBody>
      </p:sp>
      <p:pic>
        <p:nvPicPr>
          <p:cNvPr id="26627" name="Picture 1">
            <a:extLst>
              <a:ext uri="{FF2B5EF4-FFF2-40B4-BE49-F238E27FC236}">
                <a16:creationId xmlns:a16="http://schemas.microsoft.com/office/drawing/2014/main" id="{AAF36BE7-5B5B-E9E2-7260-A87157BA10E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5150" y="762000"/>
            <a:ext cx="82169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
            <a:extLst>
              <a:ext uri="{FF2B5EF4-FFF2-40B4-BE49-F238E27FC236}">
                <a16:creationId xmlns:a16="http://schemas.microsoft.com/office/drawing/2014/main" id="{92A361A5-1035-3AA0-F9ED-EB4BA0C7F413}"/>
              </a:ext>
            </a:extLst>
          </p:cNvPr>
          <p:cNvSpPr>
            <a:spLocks noGrp="1" noChangeArrowheads="1"/>
          </p:cNvSpPr>
          <p:nvPr>
            <p:ph type="title"/>
          </p:nvPr>
        </p:nvSpPr>
        <p:spPr>
          <a:xfrm>
            <a:off x="2286000" y="469900"/>
            <a:ext cx="7620000" cy="1117600"/>
          </a:xfrm>
        </p:spPr>
        <p:txBody>
          <a:bodyPr/>
          <a:lstStyle/>
          <a:p>
            <a:r>
              <a:rPr lang="en-US" altLang="en-US"/>
              <a:t>Put together your storyboard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C505FF7-521F-43D4-76E6-FC1A09014785}"/>
              </a:ext>
            </a:extLst>
          </p:cNvPr>
          <p:cNvSpPr>
            <a:spLocks noGrp="1" noChangeArrowheads="1"/>
          </p:cNvSpPr>
          <p:nvPr>
            <p:ph type="title"/>
          </p:nvPr>
        </p:nvSpPr>
        <p:spPr>
          <a:xfrm>
            <a:off x="2286000" y="469900"/>
            <a:ext cx="7620000" cy="1117600"/>
          </a:xfrm>
        </p:spPr>
        <p:txBody>
          <a:bodyPr/>
          <a:lstStyle/>
          <a:p>
            <a:r>
              <a:rPr lang="en-US" altLang="en-US"/>
              <a:t>Talk about your storyboard</a:t>
            </a:r>
          </a:p>
        </p:txBody>
      </p:sp>
      <p:sp>
        <p:nvSpPr>
          <p:cNvPr id="28675" name="Content Placeholder 2">
            <a:extLst>
              <a:ext uri="{FF2B5EF4-FFF2-40B4-BE49-F238E27FC236}">
                <a16:creationId xmlns:a16="http://schemas.microsoft.com/office/drawing/2014/main" id="{32CC3959-0DF5-A0D6-7289-A269C6E097B9}"/>
              </a:ext>
            </a:extLst>
          </p:cNvPr>
          <p:cNvSpPr>
            <a:spLocks noGrp="1" noChangeArrowheads="1"/>
          </p:cNvSpPr>
          <p:nvPr>
            <p:ph idx="1"/>
          </p:nvPr>
        </p:nvSpPr>
        <p:spPr>
          <a:xfrm>
            <a:off x="841375" y="2286000"/>
            <a:ext cx="5254625" cy="3733800"/>
          </a:xfrm>
        </p:spPr>
        <p:txBody>
          <a:bodyPr/>
          <a:lstStyle/>
          <a:p>
            <a:pPr>
              <a:spcBef>
                <a:spcPts val="675"/>
              </a:spcBef>
            </a:pPr>
            <a:r>
              <a:rPr lang="en-US" altLang="en-US" sz="2400">
                <a:latin typeface="Arial Regular"/>
              </a:rPr>
              <a:t>Prepare a brief talk about your storyboard</a:t>
            </a:r>
          </a:p>
          <a:p>
            <a:pPr>
              <a:spcBef>
                <a:spcPts val="675"/>
              </a:spcBef>
            </a:pPr>
            <a:r>
              <a:rPr lang="en-US" altLang="en-US" sz="2400">
                <a:latin typeface="Arial Regular"/>
              </a:rPr>
              <a:t>Figure out what to say for each image or chart</a:t>
            </a:r>
          </a:p>
          <a:p>
            <a:pPr>
              <a:spcBef>
                <a:spcPts val="675"/>
              </a:spcBef>
            </a:pPr>
            <a:r>
              <a:rPr lang="en-US" altLang="en-US" sz="2400">
                <a:latin typeface="Arial Regular"/>
              </a:rPr>
              <a:t>Keep display clutter, images and sound to a minimum</a:t>
            </a:r>
          </a:p>
          <a:p>
            <a:pPr>
              <a:spcBef>
                <a:spcPts val="675"/>
              </a:spcBef>
            </a:pPr>
            <a:r>
              <a:rPr lang="en-US" altLang="en-US" sz="2400">
                <a:latin typeface="Arial Regular"/>
              </a:rPr>
              <a:t>Practice with a co-worker, friend, relative — or favorite stuffed animal</a:t>
            </a:r>
          </a:p>
        </p:txBody>
      </p:sp>
      <p:pic>
        <p:nvPicPr>
          <p:cNvPr id="3" name="Picture 2" descr="Two people at a table with balloons&#10;&#10;Description automatically generated with medium confidence">
            <a:extLst>
              <a:ext uri="{FF2B5EF4-FFF2-40B4-BE49-F238E27FC236}">
                <a16:creationId xmlns:a16="http://schemas.microsoft.com/office/drawing/2014/main" id="{12EA4C3F-177F-939A-D4F4-73B4F379EF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2286000"/>
            <a:ext cx="4470400" cy="3352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RAG_10_09_09-087">
            <a:extLst>
              <a:ext uri="{FF2B5EF4-FFF2-40B4-BE49-F238E27FC236}">
                <a16:creationId xmlns:a16="http://schemas.microsoft.com/office/drawing/2014/main" id="{9E857442-F093-AE4E-B6AD-5479980EF7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2286000"/>
            <a:ext cx="48990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a:extLst>
              <a:ext uri="{FF2B5EF4-FFF2-40B4-BE49-F238E27FC236}">
                <a16:creationId xmlns:a16="http://schemas.microsoft.com/office/drawing/2014/main" id="{DA07C883-3CD7-8E85-BE1B-30C3247D3F5B}"/>
              </a:ext>
            </a:extLst>
          </p:cNvPr>
          <p:cNvSpPr>
            <a:spLocks noGrp="1" noChangeArrowheads="1"/>
          </p:cNvSpPr>
          <p:nvPr>
            <p:ph type="title"/>
          </p:nvPr>
        </p:nvSpPr>
        <p:spPr>
          <a:xfrm>
            <a:off x="2286000" y="469900"/>
            <a:ext cx="7620000" cy="1117600"/>
          </a:xfrm>
        </p:spPr>
        <p:txBody>
          <a:bodyPr/>
          <a:lstStyle/>
          <a:p>
            <a:r>
              <a:rPr lang="en-US" altLang="en-US"/>
              <a:t>On the day of your UBT fair</a:t>
            </a:r>
          </a:p>
        </p:txBody>
      </p:sp>
      <p:sp>
        <p:nvSpPr>
          <p:cNvPr id="30723" name="Content Placeholder 2">
            <a:extLst>
              <a:ext uri="{FF2B5EF4-FFF2-40B4-BE49-F238E27FC236}">
                <a16:creationId xmlns:a16="http://schemas.microsoft.com/office/drawing/2014/main" id="{F7562121-CA03-CC88-A49D-2C90A68B7541}"/>
              </a:ext>
            </a:extLst>
          </p:cNvPr>
          <p:cNvSpPr>
            <a:spLocks noGrp="1" noChangeArrowheads="1"/>
          </p:cNvSpPr>
          <p:nvPr>
            <p:ph idx="1"/>
          </p:nvPr>
        </p:nvSpPr>
        <p:spPr>
          <a:xfrm>
            <a:off x="6096000" y="2286000"/>
            <a:ext cx="5410200" cy="3733800"/>
          </a:xfrm>
        </p:spPr>
        <p:txBody>
          <a:bodyPr/>
          <a:lstStyle/>
          <a:p>
            <a:r>
              <a:rPr lang="en-US" altLang="en-US" sz="2400"/>
              <a:t>Wear business casual or work attire</a:t>
            </a:r>
          </a:p>
          <a:p>
            <a:r>
              <a:rPr lang="en-US" altLang="en-US" sz="2400"/>
              <a:t>Wear comfortable shoes</a:t>
            </a:r>
          </a:p>
          <a:p>
            <a:r>
              <a:rPr lang="en-US" altLang="en-US" sz="2400"/>
              <a:t>Arrive early</a:t>
            </a:r>
          </a:p>
          <a:p>
            <a:r>
              <a:rPr lang="en-US" altLang="en-US" sz="2400"/>
              <a:t>Bring business cards or team newsletters and posters</a:t>
            </a:r>
          </a:p>
          <a:p>
            <a:r>
              <a:rPr lang="en-US" altLang="en-US" sz="2400"/>
              <a:t>Bring water bottle, mints</a:t>
            </a:r>
          </a:p>
          <a:p>
            <a:r>
              <a:rPr lang="en-US" altLang="en-US" sz="2400"/>
              <a:t>Take turns presenting with team members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TotalTime>
  <Words>995</Words>
  <Application>Microsoft Macintosh PowerPoint</Application>
  <PresentationFormat>Widescreen</PresentationFormat>
  <Paragraphs>155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Regular</vt:lpstr>
      <vt:lpstr>Garamond</vt:lpstr>
      <vt:lpstr>Blank Presentation</vt:lpstr>
      <vt:lpstr>PowerPoint Presentation</vt:lpstr>
      <vt:lpstr>What is a storyboard? </vt:lpstr>
      <vt:lpstr>Who’s your audience?</vt:lpstr>
      <vt:lpstr>Tell your team’s story</vt:lpstr>
      <vt:lpstr>Gather your materials</vt:lpstr>
      <vt:lpstr>Prepare your artwork</vt:lpstr>
      <vt:lpstr>Put together your storyboard</vt:lpstr>
      <vt:lpstr>Talk about your storyboard</vt:lpstr>
      <vt:lpstr>On the day of your UBT fair</vt:lpstr>
      <vt:lpstr>After your UBT fair</vt:lpstr>
    </vt:vector>
  </TitlesOfParts>
  <Manager/>
  <Company>Stoller Design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Tia Stoller</dc:creator>
  <cp:keywords/>
  <dc:description/>
  <cp:lastModifiedBy>Sherry D Crosby</cp:lastModifiedBy>
  <cp:revision>117</cp:revision>
  <dcterms:created xsi:type="dcterms:W3CDTF">2010-03-02T01:30:20Z</dcterms:created>
  <dcterms:modified xsi:type="dcterms:W3CDTF">2023-04-28T18:42:05Z</dcterms:modified>
  <cp:category/>
</cp:coreProperties>
</file>